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6" r:id="rId5"/>
    <p:sldId id="267" r:id="rId6"/>
    <p:sldId id="258" r:id="rId7"/>
    <p:sldId id="264" r:id="rId8"/>
    <p:sldId id="268" r:id="rId9"/>
    <p:sldId id="269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4FD"/>
    <a:srgbClr val="EBF2DE"/>
    <a:srgbClr val="FDEAD9"/>
    <a:srgbClr val="CFE6C5"/>
    <a:srgbClr val="EF5F5F"/>
    <a:srgbClr val="B7E47C"/>
    <a:srgbClr val="FFE285"/>
    <a:srgbClr val="81C95B"/>
    <a:srgbClr val="14B9EC"/>
    <a:srgbClr val="BAE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microsoft.com/office/2007/relationships/hdphoto" Target="../media/hdphoto5.wdp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14.wdp"/><Relationship Id="rId3" Type="http://schemas.microsoft.com/office/2007/relationships/hdphoto" Target="../media/hdphoto9.wdp"/><Relationship Id="rId7" Type="http://schemas.microsoft.com/office/2007/relationships/hdphoto" Target="../media/hdphoto11.wdp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1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65339" y="317237"/>
            <a:ext cx="616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475707" y="2114120"/>
            <a:ext cx="6813084" cy="262975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TIA SỐ. SỐ LIỀN TRƯỚC,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LIỀN SAU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B3F77F5C-21ED-CB4C-81EE-CF5C2D197921}"/>
              </a:ext>
            </a:extLst>
          </p:cNvPr>
          <p:cNvGrpSpPr/>
          <p:nvPr/>
        </p:nvGrpSpPr>
        <p:grpSpPr>
          <a:xfrm>
            <a:off x="878774" y="1333607"/>
            <a:ext cx="10165278" cy="4843030"/>
            <a:chOff x="878774" y="1333607"/>
            <a:chExt cx="10165278" cy="484303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388D5CB-2B9A-B94E-90EC-681A23B586DC}"/>
                </a:ext>
              </a:extLst>
            </p:cNvPr>
            <p:cNvGrpSpPr/>
            <p:nvPr/>
          </p:nvGrpSpPr>
          <p:grpSpPr>
            <a:xfrm>
              <a:off x="878774" y="1333607"/>
              <a:ext cx="10165278" cy="4843030"/>
              <a:chOff x="878774" y="1333607"/>
              <a:chExt cx="10165278" cy="484303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07727221-5D37-8146-9BD4-8E76C1C461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72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585"/>
              <a:stretch/>
            </p:blipFill>
            <p:spPr>
              <a:xfrm>
                <a:off x="899857" y="1333607"/>
                <a:ext cx="10144195" cy="4843030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70E8D86-41FE-174C-8011-E6C6F78F3C2F}"/>
                  </a:ext>
                </a:extLst>
              </p:cNvPr>
              <p:cNvSpPr/>
              <p:nvPr/>
            </p:nvSpPr>
            <p:spPr>
              <a:xfrm>
                <a:off x="878774" y="1333607"/>
                <a:ext cx="2295504" cy="2458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36" name="Rounded Rectangular Callout 35">
              <a:extLst>
                <a:ext uri="{FF2B5EF4-FFF2-40B4-BE49-F238E27FC236}">
                  <a16:creationId xmlns:a16="http://schemas.microsoft.com/office/drawing/2014/main" id="{CB0FE2FC-1D00-BA4A-AB62-9BEEA3042C1A}"/>
                </a:ext>
              </a:extLst>
            </p:cNvPr>
            <p:cNvSpPr/>
            <p:nvPr/>
          </p:nvSpPr>
          <p:spPr>
            <a:xfrm>
              <a:off x="2319359" y="2428876"/>
              <a:ext cx="2452666" cy="1687522"/>
            </a:xfrm>
            <a:custGeom>
              <a:avLst/>
              <a:gdLst>
                <a:gd name="connsiteX0" fmla="*/ 0 w 2452666"/>
                <a:gd name="connsiteY0" fmla="*/ 221046 h 1326247"/>
                <a:gd name="connsiteX1" fmla="*/ 221046 w 2452666"/>
                <a:gd name="connsiteY1" fmla="*/ 0 h 1326247"/>
                <a:gd name="connsiteX2" fmla="*/ 1430722 w 2452666"/>
                <a:gd name="connsiteY2" fmla="*/ 0 h 1326247"/>
                <a:gd name="connsiteX3" fmla="*/ 1430722 w 2452666"/>
                <a:gd name="connsiteY3" fmla="*/ 0 h 1326247"/>
                <a:gd name="connsiteX4" fmla="*/ 2043888 w 2452666"/>
                <a:gd name="connsiteY4" fmla="*/ 0 h 1326247"/>
                <a:gd name="connsiteX5" fmla="*/ 2231620 w 2452666"/>
                <a:gd name="connsiteY5" fmla="*/ 0 h 1326247"/>
                <a:gd name="connsiteX6" fmla="*/ 2452666 w 2452666"/>
                <a:gd name="connsiteY6" fmla="*/ 221046 h 1326247"/>
                <a:gd name="connsiteX7" fmla="*/ 2452666 w 2452666"/>
                <a:gd name="connsiteY7" fmla="*/ 773644 h 1326247"/>
                <a:gd name="connsiteX8" fmla="*/ 2452666 w 2452666"/>
                <a:gd name="connsiteY8" fmla="*/ 773644 h 1326247"/>
                <a:gd name="connsiteX9" fmla="*/ 2452666 w 2452666"/>
                <a:gd name="connsiteY9" fmla="*/ 1105206 h 1326247"/>
                <a:gd name="connsiteX10" fmla="*/ 2452666 w 2452666"/>
                <a:gd name="connsiteY10" fmla="*/ 1105201 h 1326247"/>
                <a:gd name="connsiteX11" fmla="*/ 2231620 w 2452666"/>
                <a:gd name="connsiteY11" fmla="*/ 1326247 h 1326247"/>
                <a:gd name="connsiteX12" fmla="*/ 2043888 w 2452666"/>
                <a:gd name="connsiteY12" fmla="*/ 1326247 h 1326247"/>
                <a:gd name="connsiteX13" fmla="*/ 2328537 w 2452666"/>
                <a:gd name="connsiteY13" fmla="*/ 1616085 h 1326247"/>
                <a:gd name="connsiteX14" fmla="*/ 1430722 w 2452666"/>
                <a:gd name="connsiteY14" fmla="*/ 1326247 h 1326247"/>
                <a:gd name="connsiteX15" fmla="*/ 221046 w 2452666"/>
                <a:gd name="connsiteY15" fmla="*/ 1326247 h 1326247"/>
                <a:gd name="connsiteX16" fmla="*/ 0 w 2452666"/>
                <a:gd name="connsiteY16" fmla="*/ 1105201 h 1326247"/>
                <a:gd name="connsiteX17" fmla="*/ 0 w 2452666"/>
                <a:gd name="connsiteY17" fmla="*/ 1105206 h 1326247"/>
                <a:gd name="connsiteX18" fmla="*/ 0 w 2452666"/>
                <a:gd name="connsiteY18" fmla="*/ 773644 h 1326247"/>
                <a:gd name="connsiteX19" fmla="*/ 0 w 2452666"/>
                <a:gd name="connsiteY19" fmla="*/ 773644 h 1326247"/>
                <a:gd name="connsiteX20" fmla="*/ 0 w 2452666"/>
                <a:gd name="connsiteY20" fmla="*/ 221046 h 1326247"/>
                <a:gd name="connsiteX0" fmla="*/ 0 w 2452666"/>
                <a:gd name="connsiteY0" fmla="*/ 221046 h 1616085"/>
                <a:gd name="connsiteX1" fmla="*/ 221046 w 2452666"/>
                <a:gd name="connsiteY1" fmla="*/ 0 h 1616085"/>
                <a:gd name="connsiteX2" fmla="*/ 1430722 w 2452666"/>
                <a:gd name="connsiteY2" fmla="*/ 0 h 1616085"/>
                <a:gd name="connsiteX3" fmla="*/ 1430722 w 2452666"/>
                <a:gd name="connsiteY3" fmla="*/ 0 h 1616085"/>
                <a:gd name="connsiteX4" fmla="*/ 2043888 w 2452666"/>
                <a:gd name="connsiteY4" fmla="*/ 0 h 1616085"/>
                <a:gd name="connsiteX5" fmla="*/ 2231620 w 2452666"/>
                <a:gd name="connsiteY5" fmla="*/ 0 h 1616085"/>
                <a:gd name="connsiteX6" fmla="*/ 2452666 w 2452666"/>
                <a:gd name="connsiteY6" fmla="*/ 221046 h 1616085"/>
                <a:gd name="connsiteX7" fmla="*/ 2452666 w 2452666"/>
                <a:gd name="connsiteY7" fmla="*/ 773644 h 1616085"/>
                <a:gd name="connsiteX8" fmla="*/ 2452666 w 2452666"/>
                <a:gd name="connsiteY8" fmla="*/ 773644 h 1616085"/>
                <a:gd name="connsiteX9" fmla="*/ 2452666 w 2452666"/>
                <a:gd name="connsiteY9" fmla="*/ 1105206 h 1616085"/>
                <a:gd name="connsiteX10" fmla="*/ 2452666 w 2452666"/>
                <a:gd name="connsiteY10" fmla="*/ 1105201 h 1616085"/>
                <a:gd name="connsiteX11" fmla="*/ 2231620 w 2452666"/>
                <a:gd name="connsiteY11" fmla="*/ 1326247 h 1616085"/>
                <a:gd name="connsiteX12" fmla="*/ 2328537 w 2452666"/>
                <a:gd name="connsiteY12" fmla="*/ 1616085 h 1616085"/>
                <a:gd name="connsiteX13" fmla="*/ 1430722 w 2452666"/>
                <a:gd name="connsiteY13" fmla="*/ 1326247 h 1616085"/>
                <a:gd name="connsiteX14" fmla="*/ 221046 w 2452666"/>
                <a:gd name="connsiteY14" fmla="*/ 1326247 h 1616085"/>
                <a:gd name="connsiteX15" fmla="*/ 0 w 2452666"/>
                <a:gd name="connsiteY15" fmla="*/ 1105201 h 1616085"/>
                <a:gd name="connsiteX16" fmla="*/ 0 w 2452666"/>
                <a:gd name="connsiteY16" fmla="*/ 1105206 h 1616085"/>
                <a:gd name="connsiteX17" fmla="*/ 0 w 2452666"/>
                <a:gd name="connsiteY17" fmla="*/ 773644 h 1616085"/>
                <a:gd name="connsiteX18" fmla="*/ 0 w 2452666"/>
                <a:gd name="connsiteY18" fmla="*/ 773644 h 1616085"/>
                <a:gd name="connsiteX19" fmla="*/ 0 w 2452666"/>
                <a:gd name="connsiteY19" fmla="*/ 221046 h 1616085"/>
                <a:gd name="connsiteX0" fmla="*/ 0 w 2452666"/>
                <a:gd name="connsiteY0" fmla="*/ 221046 h 1687522"/>
                <a:gd name="connsiteX1" fmla="*/ 221046 w 2452666"/>
                <a:gd name="connsiteY1" fmla="*/ 0 h 1687522"/>
                <a:gd name="connsiteX2" fmla="*/ 1430722 w 2452666"/>
                <a:gd name="connsiteY2" fmla="*/ 0 h 1687522"/>
                <a:gd name="connsiteX3" fmla="*/ 1430722 w 2452666"/>
                <a:gd name="connsiteY3" fmla="*/ 0 h 1687522"/>
                <a:gd name="connsiteX4" fmla="*/ 2043888 w 2452666"/>
                <a:gd name="connsiteY4" fmla="*/ 0 h 1687522"/>
                <a:gd name="connsiteX5" fmla="*/ 2231620 w 2452666"/>
                <a:gd name="connsiteY5" fmla="*/ 0 h 1687522"/>
                <a:gd name="connsiteX6" fmla="*/ 2452666 w 2452666"/>
                <a:gd name="connsiteY6" fmla="*/ 221046 h 1687522"/>
                <a:gd name="connsiteX7" fmla="*/ 2452666 w 2452666"/>
                <a:gd name="connsiteY7" fmla="*/ 773644 h 1687522"/>
                <a:gd name="connsiteX8" fmla="*/ 2452666 w 2452666"/>
                <a:gd name="connsiteY8" fmla="*/ 773644 h 1687522"/>
                <a:gd name="connsiteX9" fmla="*/ 2452666 w 2452666"/>
                <a:gd name="connsiteY9" fmla="*/ 1105206 h 1687522"/>
                <a:gd name="connsiteX10" fmla="*/ 2452666 w 2452666"/>
                <a:gd name="connsiteY10" fmla="*/ 1105201 h 1687522"/>
                <a:gd name="connsiteX11" fmla="*/ 2231620 w 2452666"/>
                <a:gd name="connsiteY11" fmla="*/ 1326247 h 1687522"/>
                <a:gd name="connsiteX12" fmla="*/ 2271387 w 2452666"/>
                <a:gd name="connsiteY12" fmla="*/ 1687522 h 1687522"/>
                <a:gd name="connsiteX13" fmla="*/ 1430722 w 2452666"/>
                <a:gd name="connsiteY13" fmla="*/ 1326247 h 1687522"/>
                <a:gd name="connsiteX14" fmla="*/ 221046 w 2452666"/>
                <a:gd name="connsiteY14" fmla="*/ 1326247 h 1687522"/>
                <a:gd name="connsiteX15" fmla="*/ 0 w 2452666"/>
                <a:gd name="connsiteY15" fmla="*/ 1105201 h 1687522"/>
                <a:gd name="connsiteX16" fmla="*/ 0 w 2452666"/>
                <a:gd name="connsiteY16" fmla="*/ 1105206 h 1687522"/>
                <a:gd name="connsiteX17" fmla="*/ 0 w 2452666"/>
                <a:gd name="connsiteY17" fmla="*/ 773644 h 1687522"/>
                <a:gd name="connsiteX18" fmla="*/ 0 w 2452666"/>
                <a:gd name="connsiteY18" fmla="*/ 773644 h 1687522"/>
                <a:gd name="connsiteX19" fmla="*/ 0 w 2452666"/>
                <a:gd name="connsiteY19" fmla="*/ 221046 h 168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52666" h="1687522">
                  <a:moveTo>
                    <a:pt x="0" y="221046"/>
                  </a:moveTo>
                  <a:cubicBezTo>
                    <a:pt x="0" y="98966"/>
                    <a:pt x="98966" y="0"/>
                    <a:pt x="221046" y="0"/>
                  </a:cubicBezTo>
                  <a:lnTo>
                    <a:pt x="1430722" y="0"/>
                  </a:lnTo>
                  <a:lnTo>
                    <a:pt x="1430722" y="0"/>
                  </a:lnTo>
                  <a:lnTo>
                    <a:pt x="2043888" y="0"/>
                  </a:lnTo>
                  <a:lnTo>
                    <a:pt x="2231620" y="0"/>
                  </a:lnTo>
                  <a:cubicBezTo>
                    <a:pt x="2353700" y="0"/>
                    <a:pt x="2452666" y="98966"/>
                    <a:pt x="2452666" y="221046"/>
                  </a:cubicBezTo>
                  <a:lnTo>
                    <a:pt x="2452666" y="773644"/>
                  </a:lnTo>
                  <a:lnTo>
                    <a:pt x="2452666" y="773644"/>
                  </a:lnTo>
                  <a:lnTo>
                    <a:pt x="2452666" y="1105206"/>
                  </a:lnTo>
                  <a:lnTo>
                    <a:pt x="2452666" y="1105201"/>
                  </a:lnTo>
                  <a:cubicBezTo>
                    <a:pt x="2452666" y="1227281"/>
                    <a:pt x="2353700" y="1326247"/>
                    <a:pt x="2231620" y="1326247"/>
                  </a:cubicBezTo>
                  <a:lnTo>
                    <a:pt x="2271387" y="1687522"/>
                  </a:lnTo>
                  <a:lnTo>
                    <a:pt x="1430722" y="1326247"/>
                  </a:lnTo>
                  <a:lnTo>
                    <a:pt x="221046" y="1326247"/>
                  </a:lnTo>
                  <a:cubicBezTo>
                    <a:pt x="98966" y="1326247"/>
                    <a:pt x="0" y="1227281"/>
                    <a:pt x="0" y="1105201"/>
                  </a:cubicBezTo>
                  <a:lnTo>
                    <a:pt x="0" y="1105206"/>
                  </a:lnTo>
                  <a:lnTo>
                    <a:pt x="0" y="773644"/>
                  </a:lnTo>
                  <a:lnTo>
                    <a:pt x="0" y="773644"/>
                  </a:lnTo>
                  <a:lnTo>
                    <a:pt x="0" y="2210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3D55F0B-5618-5844-A1ED-EA6B1320A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90000"/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3582">
              <a:off x="2290423" y="3196899"/>
              <a:ext cx="569056" cy="869432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06772CA-C906-5943-A36E-22B6FBC0F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532" y="3142665"/>
              <a:ext cx="1384300" cy="977900"/>
            </a:xfrm>
            <a:prstGeom prst="rect">
              <a:avLst/>
            </a:prstGeom>
          </p:spPr>
        </p:pic>
        <p:sp>
          <p:nvSpPr>
            <p:cNvPr id="39" name="Rounded Rectangular Callout 38">
              <a:extLst>
                <a:ext uri="{FF2B5EF4-FFF2-40B4-BE49-F238E27FC236}">
                  <a16:creationId xmlns:a16="http://schemas.microsoft.com/office/drawing/2014/main" id="{BA6F4FDF-1B5D-C847-8116-AEB9E38EFD27}"/>
                </a:ext>
              </a:extLst>
            </p:cNvPr>
            <p:cNvSpPr/>
            <p:nvPr/>
          </p:nvSpPr>
          <p:spPr>
            <a:xfrm>
              <a:off x="8578329" y="1962615"/>
              <a:ext cx="2263697" cy="1310022"/>
            </a:xfrm>
            <a:prstGeom prst="wedgeRoundRectCallout">
              <a:avLst>
                <a:gd name="adj1" fmla="val -24934"/>
                <a:gd name="adj2" fmla="val 79524"/>
                <a:gd name="adj3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F1034CD2-7AEF-DD4D-9522-1E13B3AAA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90000"/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3582">
              <a:off x="8710552" y="2625217"/>
              <a:ext cx="1000327" cy="1144200"/>
            </a:xfrm>
            <a:prstGeom prst="cloud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992F827E-EE43-1947-8950-5BED2697B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alphaModFix amt="90000"/>
              <a:duotone>
                <a:prstClr val="black"/>
                <a:srgbClr val="81C95B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LineDrawing/>
                      </a14:imgEffect>
                      <a14:imgEffect>
                        <a14:saturation sat="400000"/>
                      </a14:imgEffect>
                      <a14:imgEffect>
                        <a14:brightnessContrast bright="-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12087">
              <a:off x="9319738" y="2580452"/>
              <a:ext cx="655738" cy="1233731"/>
            </a:xfrm>
            <a:prstGeom prst="cloud">
              <a:avLst/>
            </a:prstGeom>
          </p:spPr>
        </p:pic>
      </p:grpSp>
      <p:sp>
        <p:nvSpPr>
          <p:cNvPr id="72" name="Rounded Rectangular Callout 35">
            <a:extLst>
              <a:ext uri="{FF2B5EF4-FFF2-40B4-BE49-F238E27FC236}">
                <a16:creationId xmlns:a16="http://schemas.microsoft.com/office/drawing/2014/main" id="{54FA9870-95FE-3140-9AEE-254ED6BCF6F4}"/>
              </a:ext>
            </a:extLst>
          </p:cNvPr>
          <p:cNvSpPr/>
          <p:nvPr/>
        </p:nvSpPr>
        <p:spPr>
          <a:xfrm>
            <a:off x="1964403" y="2183065"/>
            <a:ext cx="2751318" cy="1899495"/>
          </a:xfrm>
          <a:custGeom>
            <a:avLst/>
            <a:gdLst>
              <a:gd name="connsiteX0" fmla="*/ 0 w 2452666"/>
              <a:gd name="connsiteY0" fmla="*/ 221046 h 1326247"/>
              <a:gd name="connsiteX1" fmla="*/ 221046 w 2452666"/>
              <a:gd name="connsiteY1" fmla="*/ 0 h 1326247"/>
              <a:gd name="connsiteX2" fmla="*/ 1430722 w 2452666"/>
              <a:gd name="connsiteY2" fmla="*/ 0 h 1326247"/>
              <a:gd name="connsiteX3" fmla="*/ 1430722 w 2452666"/>
              <a:gd name="connsiteY3" fmla="*/ 0 h 1326247"/>
              <a:gd name="connsiteX4" fmla="*/ 2043888 w 2452666"/>
              <a:gd name="connsiteY4" fmla="*/ 0 h 1326247"/>
              <a:gd name="connsiteX5" fmla="*/ 2231620 w 2452666"/>
              <a:gd name="connsiteY5" fmla="*/ 0 h 1326247"/>
              <a:gd name="connsiteX6" fmla="*/ 2452666 w 2452666"/>
              <a:gd name="connsiteY6" fmla="*/ 221046 h 1326247"/>
              <a:gd name="connsiteX7" fmla="*/ 2452666 w 2452666"/>
              <a:gd name="connsiteY7" fmla="*/ 773644 h 1326247"/>
              <a:gd name="connsiteX8" fmla="*/ 2452666 w 2452666"/>
              <a:gd name="connsiteY8" fmla="*/ 773644 h 1326247"/>
              <a:gd name="connsiteX9" fmla="*/ 2452666 w 2452666"/>
              <a:gd name="connsiteY9" fmla="*/ 1105206 h 1326247"/>
              <a:gd name="connsiteX10" fmla="*/ 2452666 w 2452666"/>
              <a:gd name="connsiteY10" fmla="*/ 1105201 h 1326247"/>
              <a:gd name="connsiteX11" fmla="*/ 2231620 w 2452666"/>
              <a:gd name="connsiteY11" fmla="*/ 1326247 h 1326247"/>
              <a:gd name="connsiteX12" fmla="*/ 2043888 w 2452666"/>
              <a:gd name="connsiteY12" fmla="*/ 1326247 h 1326247"/>
              <a:gd name="connsiteX13" fmla="*/ 2328537 w 2452666"/>
              <a:gd name="connsiteY13" fmla="*/ 1616085 h 1326247"/>
              <a:gd name="connsiteX14" fmla="*/ 1430722 w 2452666"/>
              <a:gd name="connsiteY14" fmla="*/ 1326247 h 1326247"/>
              <a:gd name="connsiteX15" fmla="*/ 221046 w 2452666"/>
              <a:gd name="connsiteY15" fmla="*/ 1326247 h 1326247"/>
              <a:gd name="connsiteX16" fmla="*/ 0 w 2452666"/>
              <a:gd name="connsiteY16" fmla="*/ 1105201 h 1326247"/>
              <a:gd name="connsiteX17" fmla="*/ 0 w 2452666"/>
              <a:gd name="connsiteY17" fmla="*/ 1105206 h 1326247"/>
              <a:gd name="connsiteX18" fmla="*/ 0 w 2452666"/>
              <a:gd name="connsiteY18" fmla="*/ 773644 h 1326247"/>
              <a:gd name="connsiteX19" fmla="*/ 0 w 2452666"/>
              <a:gd name="connsiteY19" fmla="*/ 773644 h 1326247"/>
              <a:gd name="connsiteX20" fmla="*/ 0 w 2452666"/>
              <a:gd name="connsiteY20" fmla="*/ 221046 h 1326247"/>
              <a:gd name="connsiteX0" fmla="*/ 0 w 2452666"/>
              <a:gd name="connsiteY0" fmla="*/ 221046 h 1616085"/>
              <a:gd name="connsiteX1" fmla="*/ 221046 w 2452666"/>
              <a:gd name="connsiteY1" fmla="*/ 0 h 1616085"/>
              <a:gd name="connsiteX2" fmla="*/ 1430722 w 2452666"/>
              <a:gd name="connsiteY2" fmla="*/ 0 h 1616085"/>
              <a:gd name="connsiteX3" fmla="*/ 1430722 w 2452666"/>
              <a:gd name="connsiteY3" fmla="*/ 0 h 1616085"/>
              <a:gd name="connsiteX4" fmla="*/ 2043888 w 2452666"/>
              <a:gd name="connsiteY4" fmla="*/ 0 h 1616085"/>
              <a:gd name="connsiteX5" fmla="*/ 2231620 w 2452666"/>
              <a:gd name="connsiteY5" fmla="*/ 0 h 1616085"/>
              <a:gd name="connsiteX6" fmla="*/ 2452666 w 2452666"/>
              <a:gd name="connsiteY6" fmla="*/ 221046 h 1616085"/>
              <a:gd name="connsiteX7" fmla="*/ 2452666 w 2452666"/>
              <a:gd name="connsiteY7" fmla="*/ 773644 h 1616085"/>
              <a:gd name="connsiteX8" fmla="*/ 2452666 w 2452666"/>
              <a:gd name="connsiteY8" fmla="*/ 773644 h 1616085"/>
              <a:gd name="connsiteX9" fmla="*/ 2452666 w 2452666"/>
              <a:gd name="connsiteY9" fmla="*/ 1105206 h 1616085"/>
              <a:gd name="connsiteX10" fmla="*/ 2452666 w 2452666"/>
              <a:gd name="connsiteY10" fmla="*/ 1105201 h 1616085"/>
              <a:gd name="connsiteX11" fmla="*/ 2231620 w 2452666"/>
              <a:gd name="connsiteY11" fmla="*/ 1326247 h 1616085"/>
              <a:gd name="connsiteX12" fmla="*/ 2328537 w 2452666"/>
              <a:gd name="connsiteY12" fmla="*/ 1616085 h 1616085"/>
              <a:gd name="connsiteX13" fmla="*/ 1430722 w 2452666"/>
              <a:gd name="connsiteY13" fmla="*/ 1326247 h 1616085"/>
              <a:gd name="connsiteX14" fmla="*/ 221046 w 2452666"/>
              <a:gd name="connsiteY14" fmla="*/ 1326247 h 1616085"/>
              <a:gd name="connsiteX15" fmla="*/ 0 w 2452666"/>
              <a:gd name="connsiteY15" fmla="*/ 1105201 h 1616085"/>
              <a:gd name="connsiteX16" fmla="*/ 0 w 2452666"/>
              <a:gd name="connsiteY16" fmla="*/ 1105206 h 1616085"/>
              <a:gd name="connsiteX17" fmla="*/ 0 w 2452666"/>
              <a:gd name="connsiteY17" fmla="*/ 773644 h 1616085"/>
              <a:gd name="connsiteX18" fmla="*/ 0 w 2452666"/>
              <a:gd name="connsiteY18" fmla="*/ 773644 h 1616085"/>
              <a:gd name="connsiteX19" fmla="*/ 0 w 2452666"/>
              <a:gd name="connsiteY19" fmla="*/ 221046 h 1616085"/>
              <a:gd name="connsiteX0" fmla="*/ 0 w 2452666"/>
              <a:gd name="connsiteY0" fmla="*/ 221046 h 1687522"/>
              <a:gd name="connsiteX1" fmla="*/ 221046 w 2452666"/>
              <a:gd name="connsiteY1" fmla="*/ 0 h 1687522"/>
              <a:gd name="connsiteX2" fmla="*/ 1430722 w 2452666"/>
              <a:gd name="connsiteY2" fmla="*/ 0 h 1687522"/>
              <a:gd name="connsiteX3" fmla="*/ 1430722 w 2452666"/>
              <a:gd name="connsiteY3" fmla="*/ 0 h 1687522"/>
              <a:gd name="connsiteX4" fmla="*/ 2043888 w 2452666"/>
              <a:gd name="connsiteY4" fmla="*/ 0 h 1687522"/>
              <a:gd name="connsiteX5" fmla="*/ 2231620 w 2452666"/>
              <a:gd name="connsiteY5" fmla="*/ 0 h 1687522"/>
              <a:gd name="connsiteX6" fmla="*/ 2452666 w 2452666"/>
              <a:gd name="connsiteY6" fmla="*/ 221046 h 1687522"/>
              <a:gd name="connsiteX7" fmla="*/ 2452666 w 2452666"/>
              <a:gd name="connsiteY7" fmla="*/ 773644 h 1687522"/>
              <a:gd name="connsiteX8" fmla="*/ 2452666 w 2452666"/>
              <a:gd name="connsiteY8" fmla="*/ 773644 h 1687522"/>
              <a:gd name="connsiteX9" fmla="*/ 2452666 w 2452666"/>
              <a:gd name="connsiteY9" fmla="*/ 1105206 h 1687522"/>
              <a:gd name="connsiteX10" fmla="*/ 2452666 w 2452666"/>
              <a:gd name="connsiteY10" fmla="*/ 1105201 h 1687522"/>
              <a:gd name="connsiteX11" fmla="*/ 2231620 w 2452666"/>
              <a:gd name="connsiteY11" fmla="*/ 1326247 h 1687522"/>
              <a:gd name="connsiteX12" fmla="*/ 2271387 w 2452666"/>
              <a:gd name="connsiteY12" fmla="*/ 1687522 h 1687522"/>
              <a:gd name="connsiteX13" fmla="*/ 1430722 w 2452666"/>
              <a:gd name="connsiteY13" fmla="*/ 1326247 h 1687522"/>
              <a:gd name="connsiteX14" fmla="*/ 221046 w 2452666"/>
              <a:gd name="connsiteY14" fmla="*/ 1326247 h 1687522"/>
              <a:gd name="connsiteX15" fmla="*/ 0 w 2452666"/>
              <a:gd name="connsiteY15" fmla="*/ 1105201 h 1687522"/>
              <a:gd name="connsiteX16" fmla="*/ 0 w 2452666"/>
              <a:gd name="connsiteY16" fmla="*/ 1105206 h 1687522"/>
              <a:gd name="connsiteX17" fmla="*/ 0 w 2452666"/>
              <a:gd name="connsiteY17" fmla="*/ 773644 h 1687522"/>
              <a:gd name="connsiteX18" fmla="*/ 0 w 2452666"/>
              <a:gd name="connsiteY18" fmla="*/ 773644 h 1687522"/>
              <a:gd name="connsiteX19" fmla="*/ 0 w 2452666"/>
              <a:gd name="connsiteY19" fmla="*/ 221046 h 168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52666" h="1687522">
                <a:moveTo>
                  <a:pt x="0" y="221046"/>
                </a:moveTo>
                <a:cubicBezTo>
                  <a:pt x="0" y="98966"/>
                  <a:pt x="98966" y="0"/>
                  <a:pt x="221046" y="0"/>
                </a:cubicBezTo>
                <a:lnTo>
                  <a:pt x="1430722" y="0"/>
                </a:lnTo>
                <a:lnTo>
                  <a:pt x="1430722" y="0"/>
                </a:lnTo>
                <a:lnTo>
                  <a:pt x="2043888" y="0"/>
                </a:lnTo>
                <a:lnTo>
                  <a:pt x="2231620" y="0"/>
                </a:lnTo>
                <a:cubicBezTo>
                  <a:pt x="2353700" y="0"/>
                  <a:pt x="2452666" y="98966"/>
                  <a:pt x="2452666" y="221046"/>
                </a:cubicBezTo>
                <a:lnTo>
                  <a:pt x="2452666" y="773644"/>
                </a:lnTo>
                <a:lnTo>
                  <a:pt x="2452666" y="773644"/>
                </a:lnTo>
                <a:lnTo>
                  <a:pt x="2452666" y="1105206"/>
                </a:lnTo>
                <a:lnTo>
                  <a:pt x="2452666" y="1105201"/>
                </a:lnTo>
                <a:cubicBezTo>
                  <a:pt x="2452666" y="1227281"/>
                  <a:pt x="2353700" y="1326247"/>
                  <a:pt x="2231620" y="1326247"/>
                </a:cubicBezTo>
                <a:lnTo>
                  <a:pt x="2271387" y="1687522"/>
                </a:lnTo>
                <a:lnTo>
                  <a:pt x="1430722" y="1326247"/>
                </a:lnTo>
                <a:lnTo>
                  <a:pt x="221046" y="1326247"/>
                </a:lnTo>
                <a:cubicBezTo>
                  <a:pt x="98966" y="1326247"/>
                  <a:pt x="0" y="1227281"/>
                  <a:pt x="0" y="1105201"/>
                </a:cubicBezTo>
                <a:lnTo>
                  <a:pt x="0" y="1105206"/>
                </a:lnTo>
                <a:lnTo>
                  <a:pt x="0" y="773644"/>
                </a:lnTo>
                <a:lnTo>
                  <a:pt x="0" y="773644"/>
                </a:lnTo>
                <a:lnTo>
                  <a:pt x="0" y="22104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>
              <a:solidFill>
                <a:schemeClr val="tx1"/>
              </a:solidFill>
            </a:endParaRPr>
          </a:p>
        </p:txBody>
      </p:sp>
      <p:sp>
        <p:nvSpPr>
          <p:cNvPr id="41" name="Rounded Rectangular Callout 40">
            <a:extLst>
              <a:ext uri="{FF2B5EF4-FFF2-40B4-BE49-F238E27FC236}">
                <a16:creationId xmlns:a16="http://schemas.microsoft.com/office/drawing/2014/main" id="{11003E7A-E4E5-FA40-9C60-91F5B671F077}"/>
              </a:ext>
            </a:extLst>
          </p:cNvPr>
          <p:cNvSpPr/>
          <p:nvPr/>
        </p:nvSpPr>
        <p:spPr>
          <a:xfrm>
            <a:off x="8843836" y="1766455"/>
            <a:ext cx="2835545" cy="1662545"/>
          </a:xfrm>
          <a:prstGeom prst="wedgeRoundRectCallout">
            <a:avLst>
              <a:gd name="adj1" fmla="val -29451"/>
              <a:gd name="adj2" fmla="val 7319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5F7DCC8-B7C8-AF45-A86F-9A00D54E9979}"/>
              </a:ext>
            </a:extLst>
          </p:cNvPr>
          <p:cNvSpPr/>
          <p:nvPr/>
        </p:nvSpPr>
        <p:spPr>
          <a:xfrm>
            <a:off x="2263055" y="2246373"/>
            <a:ext cx="2137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2800" dirty="0"/>
              <a:t>A! Các quả táo ghi số từ 0 đến 10.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51971AC-A5F9-B744-A95B-BB334DCB69A4}"/>
              </a:ext>
            </a:extLst>
          </p:cNvPr>
          <p:cNvSpPr/>
          <p:nvPr/>
        </p:nvSpPr>
        <p:spPr>
          <a:xfrm>
            <a:off x="8947322" y="1962615"/>
            <a:ext cx="26995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2800" dirty="0"/>
              <a:t>Sắp xếp các số này như thế nào nhỉ?</a:t>
            </a:r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41" grpId="0" animBg="1"/>
      <p:bldP spid="51" grpId="0"/>
      <p:bldP spid="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EB97407-7DC5-FC41-A01F-7C9EA07F063A}"/>
              </a:ext>
            </a:extLst>
          </p:cNvPr>
          <p:cNvSpPr/>
          <p:nvPr/>
        </p:nvSpPr>
        <p:spPr>
          <a:xfrm>
            <a:off x="608495" y="2514600"/>
            <a:ext cx="8656529" cy="1640542"/>
          </a:xfrm>
          <a:prstGeom prst="roundRect">
            <a:avLst/>
          </a:prstGeom>
          <a:solidFill>
            <a:srgbClr val="BAE276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452A34-03A6-A847-ACAB-AA150C319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69" b="93780" l="9551" r="89888">
                        <a14:foregroundMark x1="24719" y1="24880" x2="67416" y2="28230"/>
                        <a14:foregroundMark x1="67416" y1="27273" x2="26966" y2="21053"/>
                        <a14:foregroundMark x1="67416" y1="93780" x2="67416" y2="93780"/>
                        <a14:foregroundMark x1="38764" y1="12440" x2="38764" y2="12440"/>
                        <a14:foregroundMark x1="41573" y1="12440" x2="61798" y2="14833"/>
                        <a14:foregroundMark x1="61798" y1="13876" x2="40449" y2="12440"/>
                        <a14:foregroundMark x1="40449" y1="11483" x2="62360" y2="12440"/>
                        <a14:foregroundMark x1="62360" y1="12440" x2="64607" y2="13397"/>
                        <a14:foregroundMark x1="56180" y1="36842" x2="51685" y2="34450"/>
                      </a14:backgroundRemoval>
                    </a14:imgEffect>
                    <a14:imgEffect>
                      <a14:sharpenSoften amount="27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313">
            <a:off x="9288286" y="2525431"/>
            <a:ext cx="2260600" cy="26543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9E71523-C9F2-2241-94DB-5478E132EB23}"/>
              </a:ext>
            </a:extLst>
          </p:cNvPr>
          <p:cNvGrpSpPr/>
          <p:nvPr/>
        </p:nvGrpSpPr>
        <p:grpSpPr>
          <a:xfrm>
            <a:off x="859508" y="2938184"/>
            <a:ext cx="8190855" cy="363070"/>
            <a:chOff x="932331" y="2944906"/>
            <a:chExt cx="8830234" cy="36307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238E57E-E229-B045-994C-1E95207A1C7C}"/>
                </a:ext>
              </a:extLst>
            </p:cNvPr>
            <p:cNvCxnSpPr>
              <a:cxnSpLocks/>
            </p:cNvCxnSpPr>
            <p:nvPr/>
          </p:nvCxnSpPr>
          <p:spPr>
            <a:xfrm>
              <a:off x="932331" y="3119718"/>
              <a:ext cx="883023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1A2C080-3EA5-BD4B-97BF-1324EA73ADF5}"/>
                </a:ext>
              </a:extLst>
            </p:cNvPr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B132833-99A7-1A4C-BAFA-AE02AFC9A9ED}"/>
                </a:ext>
              </a:extLst>
            </p:cNvPr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C981667-F134-DE4B-ACFD-4E97726CEF00}"/>
                </a:ext>
              </a:extLst>
            </p:cNvPr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E638C2-289C-B045-8732-83D2B2DABCF8}"/>
                </a:ext>
              </a:extLst>
            </p:cNvPr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739AB21-2208-D440-BAA7-F05AE7590F84}"/>
                </a:ext>
              </a:extLst>
            </p:cNvPr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C869761-CCB9-7546-AE85-351C09C01137}"/>
                </a:ext>
              </a:extLst>
            </p:cNvPr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10D8EB2-C295-B94C-93C3-881B72A8F58C}"/>
                </a:ext>
              </a:extLst>
            </p:cNvPr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5195B80-8F60-2A43-9328-000C95A4DF00}"/>
                </a:ext>
              </a:extLst>
            </p:cNvPr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CFE5536-DD04-2E4F-8007-CD840CAD288F}"/>
                </a:ext>
              </a:extLst>
            </p:cNvPr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EAE39AB-CFDE-6042-A50A-2EC3807DCD9F}"/>
                </a:ext>
              </a:extLst>
            </p:cNvPr>
            <p:cNvCxnSpPr/>
            <p:nvPr/>
          </p:nvCxnSpPr>
          <p:spPr>
            <a:xfrm>
              <a:off x="8234085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380368D-F9B5-F947-B5E5-9C7671587EFF}"/>
                </a:ext>
              </a:extLst>
            </p:cNvPr>
            <p:cNvCxnSpPr/>
            <p:nvPr/>
          </p:nvCxnSpPr>
          <p:spPr>
            <a:xfrm>
              <a:off x="904539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D38AC43-1309-1C43-8A3A-E8F3CCE093B2}"/>
              </a:ext>
            </a:extLst>
          </p:cNvPr>
          <p:cNvSpPr txBox="1"/>
          <p:nvPr/>
        </p:nvSpPr>
        <p:spPr>
          <a:xfrm>
            <a:off x="700024" y="629046"/>
            <a:ext cx="8423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latin typeface="Arial" panose="020B0604020202020204" pitchFamily="34" charset="0"/>
                <a:cs typeface="Arial" panose="020B0604020202020204" pitchFamily="34" charset="0"/>
              </a:rPr>
              <a:t>Rô- bốt đã sắp xếp các số theo thứ tự từ bé đến lớn như hình sau: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C9909AF3-2B1A-7143-869A-541FBCA8F014}"/>
              </a:ext>
            </a:extLst>
          </p:cNvPr>
          <p:cNvSpPr/>
          <p:nvPr/>
        </p:nvSpPr>
        <p:spPr>
          <a:xfrm>
            <a:off x="7873253" y="1294426"/>
            <a:ext cx="2783541" cy="1013499"/>
          </a:xfrm>
          <a:prstGeom prst="wedgeRoundRectCallout">
            <a:avLst>
              <a:gd name="adj1" fmla="val 33756"/>
              <a:gd name="adj2" fmla="val 8676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DB0291D-7166-D14F-8732-E084FEB05EF1}"/>
              </a:ext>
            </a:extLst>
          </p:cNvPr>
          <p:cNvSpPr txBox="1"/>
          <p:nvPr/>
        </p:nvSpPr>
        <p:spPr>
          <a:xfrm>
            <a:off x="66228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378CB7-E397-DE4D-9AD5-C598159229AC}"/>
              </a:ext>
            </a:extLst>
          </p:cNvPr>
          <p:cNvSpPr txBox="1"/>
          <p:nvPr/>
        </p:nvSpPr>
        <p:spPr>
          <a:xfrm>
            <a:off x="1370022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E12B7E-6565-3448-BD5B-D753A94E7FD3}"/>
              </a:ext>
            </a:extLst>
          </p:cNvPr>
          <p:cNvSpPr txBox="1"/>
          <p:nvPr/>
        </p:nvSpPr>
        <p:spPr>
          <a:xfrm>
            <a:off x="2114565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83519C2-0172-A446-BD41-3915BCD671B6}"/>
              </a:ext>
            </a:extLst>
          </p:cNvPr>
          <p:cNvSpPr txBox="1"/>
          <p:nvPr/>
        </p:nvSpPr>
        <p:spPr>
          <a:xfrm>
            <a:off x="2876092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4FCFEF-1064-FD48-98DA-4AC49C37663C}"/>
              </a:ext>
            </a:extLst>
          </p:cNvPr>
          <p:cNvSpPr txBox="1"/>
          <p:nvPr/>
        </p:nvSpPr>
        <p:spPr>
          <a:xfrm>
            <a:off x="363408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651341-986A-D047-BD90-1470671FBBD2}"/>
              </a:ext>
            </a:extLst>
          </p:cNvPr>
          <p:cNvSpPr txBox="1"/>
          <p:nvPr/>
        </p:nvSpPr>
        <p:spPr>
          <a:xfrm>
            <a:off x="4395610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7F6FE0-2611-0D4F-B886-C90C116C7E47}"/>
              </a:ext>
            </a:extLst>
          </p:cNvPr>
          <p:cNvSpPr txBox="1"/>
          <p:nvPr/>
        </p:nvSpPr>
        <p:spPr>
          <a:xfrm>
            <a:off x="514015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D3464B-2BC9-6E41-9CA5-301E23A986CB}"/>
              </a:ext>
            </a:extLst>
          </p:cNvPr>
          <p:cNvSpPr txBox="1"/>
          <p:nvPr/>
        </p:nvSpPr>
        <p:spPr>
          <a:xfrm>
            <a:off x="5901680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80BAC58-45DC-A64A-901E-917A4FAC57EA}"/>
              </a:ext>
            </a:extLst>
          </p:cNvPr>
          <p:cNvSpPr txBox="1"/>
          <p:nvPr/>
        </p:nvSpPr>
        <p:spPr>
          <a:xfrm>
            <a:off x="6695057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AEC983-FDB9-734D-A337-687567D263D3}"/>
              </a:ext>
            </a:extLst>
          </p:cNvPr>
          <p:cNvSpPr txBox="1"/>
          <p:nvPr/>
        </p:nvSpPr>
        <p:spPr>
          <a:xfrm>
            <a:off x="7439600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84BC1D-FDA9-0343-87A7-290F1BBE0F69}"/>
              </a:ext>
            </a:extLst>
          </p:cNvPr>
          <p:cNvSpPr txBox="1"/>
          <p:nvPr/>
        </p:nvSpPr>
        <p:spPr>
          <a:xfrm>
            <a:off x="8026315" y="3345167"/>
            <a:ext cx="77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10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9F69F43-46CC-9144-808E-5A73AF2EF16B}"/>
              </a:ext>
            </a:extLst>
          </p:cNvPr>
          <p:cNvSpPr/>
          <p:nvPr/>
        </p:nvSpPr>
        <p:spPr>
          <a:xfrm>
            <a:off x="7996750" y="1497675"/>
            <a:ext cx="2536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200" dirty="0"/>
              <a:t>Đây là </a:t>
            </a:r>
            <a:r>
              <a:rPr lang="en-VN" sz="3200" dirty="0">
                <a:solidFill>
                  <a:srgbClr val="FF0000"/>
                </a:solidFill>
              </a:rPr>
              <a:t>tia số</a:t>
            </a:r>
            <a:r>
              <a:rPr lang="en-VN" sz="3200" dirty="0"/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BBE7AE8-E9FD-AC47-8129-7A40C84A8F7C}"/>
              </a:ext>
            </a:extLst>
          </p:cNvPr>
          <p:cNvSpPr txBox="1"/>
          <p:nvPr/>
        </p:nvSpPr>
        <p:spPr>
          <a:xfrm>
            <a:off x="662283" y="4362136"/>
            <a:ext cx="8423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Trên tia số:</a:t>
            </a:r>
          </a:p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Số 0 ở vạch đầu tiên, là số bé nhất.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8E65EC5-0B7F-2942-A78D-EFB4E5DD5621}"/>
              </a:ext>
            </a:extLst>
          </p:cNvPr>
          <p:cNvSpPr txBox="1"/>
          <p:nvPr/>
        </p:nvSpPr>
        <p:spPr>
          <a:xfrm>
            <a:off x="700023" y="5321843"/>
            <a:ext cx="9050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54000"/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Mỗi số lớn hơn các số ở bên trái nó và bé hơn các số ở bên hải nó.</a:t>
            </a:r>
          </a:p>
        </p:txBody>
      </p:sp>
    </p:spTree>
    <p:extLst>
      <p:ext uri="{BB962C8B-B14F-4D97-AF65-F5344CB8AC3E}">
        <p14:creationId xmlns:p14="http://schemas.microsoft.com/office/powerpoint/2010/main" val="177624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6" presetClass="emph" presetSubtype="0" repeatCount="300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08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9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0" presetID="28" presetClass="emph" presetSubtype="0" fill="hold" grpId="3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1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anim to="1.5" calcmode="lin" valueType="num">
                                          <p:cBhvr override="childStyle">
                                            <p:cTn id="1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style.fontSize</p:attrName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6" presetID="3" presetClass="emph" presetSubtype="2" fill="hold" grpId="2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7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D383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 animBg="1"/>
          <p:bldP spid="28" grpId="0"/>
          <p:bldP spid="28" grpId="1"/>
          <p:bldP spid="28" grpId="2"/>
          <p:bldP spid="28" grpId="3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1"/>
          <p:bldP spid="4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6" presetClass="emph" presetSubtype="0" repeatCount="300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08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9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0" presetID="28" presetClass="emph" presetSubtype="0" fill="hold" grpId="3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1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anim to="1.5" calcmode="lin" valueType="num">
                                          <p:cBhvr override="childStyle">
                                            <p:cTn id="1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style.fontSize</p:attrName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6" presetID="3" presetClass="emph" presetSubtype="2" fill="hold" grpId="2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7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D383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 animBg="1"/>
          <p:bldP spid="28" grpId="0"/>
          <p:bldP spid="28" grpId="1"/>
          <p:bldP spid="28" grpId="2"/>
          <p:bldP spid="28" grpId="3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1"/>
          <p:bldP spid="41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F71D9A21-4502-D142-8C4F-F4E060C43BCD}"/>
              </a:ext>
            </a:extLst>
          </p:cNvPr>
          <p:cNvSpPr/>
          <p:nvPr/>
        </p:nvSpPr>
        <p:spPr>
          <a:xfrm>
            <a:off x="5231653" y="2628750"/>
            <a:ext cx="584775" cy="584775"/>
          </a:xfrm>
          <a:prstGeom prst="ellipse">
            <a:avLst/>
          </a:prstGeom>
          <a:solidFill>
            <a:srgbClr val="14B9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B169BA5-8905-2A47-8970-714F2113B2EA}"/>
              </a:ext>
            </a:extLst>
          </p:cNvPr>
          <p:cNvSpPr/>
          <p:nvPr/>
        </p:nvSpPr>
        <p:spPr>
          <a:xfrm>
            <a:off x="4467801" y="2619025"/>
            <a:ext cx="584775" cy="5847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DDD4512-3B74-6847-9E64-640E2C0A22F2}"/>
              </a:ext>
            </a:extLst>
          </p:cNvPr>
          <p:cNvSpPr/>
          <p:nvPr/>
        </p:nvSpPr>
        <p:spPr>
          <a:xfrm>
            <a:off x="3708859" y="2613393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CD5F2C-648D-F742-B93A-44FD6F282940}"/>
              </a:ext>
            </a:extLst>
          </p:cNvPr>
          <p:cNvSpPr txBox="1"/>
          <p:nvPr/>
        </p:nvSpPr>
        <p:spPr>
          <a:xfrm>
            <a:off x="1102659" y="470647"/>
            <a:ext cx="1183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0CF000-010E-F641-931A-80912A28B5F8}"/>
              </a:ext>
            </a:extLst>
          </p:cNvPr>
          <p:cNvGrpSpPr/>
          <p:nvPr/>
        </p:nvGrpSpPr>
        <p:grpSpPr>
          <a:xfrm>
            <a:off x="1509448" y="1506071"/>
            <a:ext cx="8656529" cy="1922929"/>
            <a:chOff x="1509448" y="1506071"/>
            <a:chExt cx="8656529" cy="1922929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3BB4A06C-D5A9-D24C-9B43-60B5C4A8D128}"/>
                </a:ext>
              </a:extLst>
            </p:cNvPr>
            <p:cNvSpPr/>
            <p:nvPr/>
          </p:nvSpPr>
          <p:spPr>
            <a:xfrm>
              <a:off x="1509448" y="1506071"/>
              <a:ext cx="8656529" cy="1922929"/>
            </a:xfrm>
            <a:prstGeom prst="roundRect">
              <a:avLst/>
            </a:prstGeom>
            <a:noFill/>
            <a:ln w="28575">
              <a:solidFill>
                <a:srgbClr val="81C95B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517F54D-652A-1D46-B7F1-88AFDA11152B}"/>
                </a:ext>
              </a:extLst>
            </p:cNvPr>
            <p:cNvGrpSpPr/>
            <p:nvPr/>
          </p:nvGrpSpPr>
          <p:grpSpPr>
            <a:xfrm>
              <a:off x="1760461" y="2212042"/>
              <a:ext cx="8190855" cy="363070"/>
              <a:chOff x="932331" y="2944906"/>
              <a:chExt cx="8830234" cy="363070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F6A668AF-093E-2F47-9DA5-7DBF198901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2331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9A35EFC7-85D6-9445-9BE5-1E3234B8BB9E}"/>
                  </a:ext>
                </a:extLst>
              </p:cNvPr>
              <p:cNvCxnSpPr/>
              <p:nvPr/>
            </p:nvCxnSpPr>
            <p:spPr>
              <a:xfrm>
                <a:off x="9323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0EA70417-D6C0-E846-9501-F4DE4A144A6D}"/>
                  </a:ext>
                </a:extLst>
              </p:cNvPr>
              <p:cNvCxnSpPr/>
              <p:nvPr/>
            </p:nvCxnSpPr>
            <p:spPr>
              <a:xfrm>
                <a:off x="1743637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6AD86A43-2F6F-D047-9CAC-F9A9B02600E9}"/>
                  </a:ext>
                </a:extLst>
              </p:cNvPr>
              <p:cNvCxnSpPr/>
              <p:nvPr/>
            </p:nvCxnSpPr>
            <p:spPr>
              <a:xfrm>
                <a:off x="25325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3E1DDB5-B371-5B44-89E8-B19EBF5CC00B}"/>
                  </a:ext>
                </a:extLst>
              </p:cNvPr>
              <p:cNvCxnSpPr/>
              <p:nvPr/>
            </p:nvCxnSpPr>
            <p:spPr>
              <a:xfrm>
                <a:off x="333039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8511AF14-DAE1-D247-9DBC-316E21AFD7C9}"/>
                  </a:ext>
                </a:extLst>
              </p:cNvPr>
              <p:cNvCxnSpPr/>
              <p:nvPr/>
            </p:nvCxnSpPr>
            <p:spPr>
              <a:xfrm>
                <a:off x="4173073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251CA1B8-93D1-4449-AEC4-494CA77F3FB1}"/>
                  </a:ext>
                </a:extLst>
              </p:cNvPr>
              <p:cNvCxnSpPr/>
              <p:nvPr/>
            </p:nvCxnSpPr>
            <p:spPr>
              <a:xfrm>
                <a:off x="4984379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8B8BE4A-9BB8-DA46-AB5A-915ABF4521AA}"/>
                  </a:ext>
                </a:extLst>
              </p:cNvPr>
              <p:cNvCxnSpPr/>
              <p:nvPr/>
            </p:nvCxnSpPr>
            <p:spPr>
              <a:xfrm>
                <a:off x="578672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FA2BD9D-6C06-AD4A-AC18-CAE295BEBBFD}"/>
                  </a:ext>
                </a:extLst>
              </p:cNvPr>
              <p:cNvCxnSpPr/>
              <p:nvPr/>
            </p:nvCxnSpPr>
            <p:spPr>
              <a:xfrm>
                <a:off x="6598026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56F18C4-9A17-5040-B271-205FC07E32A3}"/>
                  </a:ext>
                </a:extLst>
              </p:cNvPr>
              <p:cNvCxnSpPr/>
              <p:nvPr/>
            </p:nvCxnSpPr>
            <p:spPr>
              <a:xfrm>
                <a:off x="7431744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1482E56-C257-4D49-802C-2891A203161C}"/>
                  </a:ext>
                </a:extLst>
              </p:cNvPr>
              <p:cNvCxnSpPr/>
              <p:nvPr/>
            </p:nvCxnSpPr>
            <p:spPr>
              <a:xfrm>
                <a:off x="8234085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8C3EE52-F096-CE4B-9BC6-462484FD97FF}"/>
                  </a:ext>
                </a:extLst>
              </p:cNvPr>
              <p:cNvCxnSpPr/>
              <p:nvPr/>
            </p:nvCxnSpPr>
            <p:spPr>
              <a:xfrm>
                <a:off x="904539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9473BD-19E6-4D47-9599-572235AB4141}"/>
                </a:ext>
              </a:extLst>
            </p:cNvPr>
            <p:cNvSpPr txBox="1"/>
            <p:nvPr/>
          </p:nvSpPr>
          <p:spPr>
            <a:xfrm>
              <a:off x="15632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76B9673-7077-1446-B10D-EC9AAE015FE3}"/>
                </a:ext>
              </a:extLst>
            </p:cNvPr>
            <p:cNvSpPr txBox="1"/>
            <p:nvPr/>
          </p:nvSpPr>
          <p:spPr>
            <a:xfrm>
              <a:off x="227097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B88A415-1962-7940-BCEF-55CC979DE4B2}"/>
                </a:ext>
              </a:extLst>
            </p:cNvPr>
            <p:cNvSpPr txBox="1"/>
            <p:nvPr/>
          </p:nvSpPr>
          <p:spPr>
            <a:xfrm>
              <a:off x="3015518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73191D2-6D7A-BE4C-B369-E72D84D06234}"/>
                </a:ext>
              </a:extLst>
            </p:cNvPr>
            <p:cNvSpPr txBox="1"/>
            <p:nvPr/>
          </p:nvSpPr>
          <p:spPr>
            <a:xfrm>
              <a:off x="377704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BBCFE57-3F30-4E4C-B12D-D8CE460357AD}"/>
                </a:ext>
              </a:extLst>
            </p:cNvPr>
            <p:cNvSpPr txBox="1"/>
            <p:nvPr/>
          </p:nvSpPr>
          <p:spPr>
            <a:xfrm>
              <a:off x="45350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658322E-2F65-D548-B3EF-ED972766196F}"/>
                </a:ext>
              </a:extLst>
            </p:cNvPr>
            <p:cNvSpPr txBox="1"/>
            <p:nvPr/>
          </p:nvSpPr>
          <p:spPr>
            <a:xfrm>
              <a:off x="529656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D16293C-90BC-4540-BF0E-7EF34E03D6EE}"/>
                </a:ext>
              </a:extLst>
            </p:cNvPr>
            <p:cNvSpPr txBox="1"/>
            <p:nvPr/>
          </p:nvSpPr>
          <p:spPr>
            <a:xfrm>
              <a:off x="604110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842F77-3B4A-7A42-A4DC-D8F63E676DC2}"/>
                </a:ext>
              </a:extLst>
            </p:cNvPr>
            <p:cNvSpPr txBox="1"/>
            <p:nvPr/>
          </p:nvSpPr>
          <p:spPr>
            <a:xfrm>
              <a:off x="680263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7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2AD00BD-917A-7F4D-AD8F-F0DA3A39DDEC}"/>
                </a:ext>
              </a:extLst>
            </p:cNvPr>
            <p:cNvSpPr txBox="1"/>
            <p:nvPr/>
          </p:nvSpPr>
          <p:spPr>
            <a:xfrm>
              <a:off x="7596010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4DD9426-10F7-704C-A548-6A5F810F56A6}"/>
                </a:ext>
              </a:extLst>
            </p:cNvPr>
            <p:cNvSpPr txBox="1"/>
            <p:nvPr/>
          </p:nvSpPr>
          <p:spPr>
            <a:xfrm>
              <a:off x="8340553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9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2E4F163-8EAE-DF4A-84E4-78689A0E83E1}"/>
                </a:ext>
              </a:extLst>
            </p:cNvPr>
            <p:cNvSpPr txBox="1"/>
            <p:nvPr/>
          </p:nvSpPr>
          <p:spPr>
            <a:xfrm>
              <a:off x="8927268" y="2619025"/>
              <a:ext cx="776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10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3F638FE-5513-B74D-8888-326710506AE6}"/>
              </a:ext>
            </a:extLst>
          </p:cNvPr>
          <p:cNvSpPr txBox="1"/>
          <p:nvPr/>
        </p:nvSpPr>
        <p:spPr>
          <a:xfrm>
            <a:off x="1280589" y="3996823"/>
            <a:ext cx="842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liền trước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của 4 là 3.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780CA65-FFE2-CF4B-BC87-CA12215CA7E5}"/>
              </a:ext>
            </a:extLst>
          </p:cNvPr>
          <p:cNvSpPr txBox="1"/>
          <p:nvPr/>
        </p:nvSpPr>
        <p:spPr>
          <a:xfrm>
            <a:off x="1280589" y="4887811"/>
            <a:ext cx="842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liền sau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của 4 là 5.</a:t>
            </a:r>
          </a:p>
        </p:txBody>
      </p:sp>
      <p:sp>
        <p:nvSpPr>
          <p:cNvPr id="36" name="Circular Arrow 35">
            <a:extLst>
              <a:ext uri="{FF2B5EF4-FFF2-40B4-BE49-F238E27FC236}">
                <a16:creationId xmlns:a16="http://schemas.microsoft.com/office/drawing/2014/main" id="{EFA5D547-2B8E-7040-956E-3400FD5541D8}"/>
              </a:ext>
            </a:extLst>
          </p:cNvPr>
          <p:cNvSpPr/>
          <p:nvPr/>
        </p:nvSpPr>
        <p:spPr>
          <a:xfrm>
            <a:off x="4734343" y="1902117"/>
            <a:ext cx="829355" cy="310868"/>
          </a:xfrm>
          <a:custGeom>
            <a:avLst/>
            <a:gdLst>
              <a:gd name="connsiteX0" fmla="*/ 45748 w 896064"/>
              <a:gd name="connsiteY0" fmla="*/ 346903 h 665887"/>
              <a:gd name="connsiteX1" fmla="*/ 399456 w 896064"/>
              <a:gd name="connsiteY1" fmla="*/ 47373 h 665887"/>
              <a:gd name="connsiteX2" fmla="*/ 817143 w 896064"/>
              <a:gd name="connsiteY2" fmla="*/ 217839 h 665887"/>
              <a:gd name="connsiteX3" fmla="*/ 856815 w 896064"/>
              <a:gd name="connsiteY3" fmla="*/ 217839 h 665887"/>
              <a:gd name="connsiteX4" fmla="*/ 820839 w 896064"/>
              <a:gd name="connsiteY4" fmla="*/ 332944 h 665887"/>
              <a:gd name="connsiteX5" fmla="*/ 706364 w 896064"/>
              <a:gd name="connsiteY5" fmla="*/ 217839 h 665887"/>
              <a:gd name="connsiteX6" fmla="*/ 743884 w 896064"/>
              <a:gd name="connsiteY6" fmla="*/ 217839 h 665887"/>
              <a:gd name="connsiteX7" fmla="*/ 401613 w 896064"/>
              <a:gd name="connsiteY7" fmla="*/ 107274 h 665887"/>
              <a:gd name="connsiteX8" fmla="*/ 105644 w 896064"/>
              <a:gd name="connsiteY8" fmla="*/ 344825 h 665887"/>
              <a:gd name="connsiteX9" fmla="*/ 45748 w 896064"/>
              <a:gd name="connsiteY9" fmla="*/ 346903 h 665887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698618 w 811549"/>
              <a:gd name="connsiteY6" fmla="*/ 172578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371 w 811438"/>
              <a:gd name="connsiteY0" fmla="*/ 304983 h 304983"/>
              <a:gd name="connsiteX1" fmla="*/ 354079 w 811438"/>
              <a:gd name="connsiteY1" fmla="*/ 5453 h 304983"/>
              <a:gd name="connsiteX2" fmla="*/ 771766 w 811438"/>
              <a:gd name="connsiteY2" fmla="*/ 175919 h 304983"/>
              <a:gd name="connsiteX3" fmla="*/ 811438 w 811438"/>
              <a:gd name="connsiteY3" fmla="*/ 175919 h 304983"/>
              <a:gd name="connsiteX4" fmla="*/ 779420 w 811438"/>
              <a:gd name="connsiteY4" fmla="*/ 302900 h 304983"/>
              <a:gd name="connsiteX5" fmla="*/ 660987 w 811438"/>
              <a:gd name="connsiteY5" fmla="*/ 203629 h 304983"/>
              <a:gd name="connsiteX6" fmla="*/ 714340 w 811438"/>
              <a:gd name="connsiteY6" fmla="*/ 187794 h 304983"/>
              <a:gd name="connsiteX7" fmla="*/ 413386 w 811438"/>
              <a:gd name="connsiteY7" fmla="*/ 65354 h 304983"/>
              <a:gd name="connsiteX8" fmla="*/ 60267 w 811438"/>
              <a:gd name="connsiteY8" fmla="*/ 302905 h 304983"/>
              <a:gd name="connsiteX9" fmla="*/ 371 w 811438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299738 h 299738"/>
              <a:gd name="connsiteX1" fmla="*/ 353708 w 811067"/>
              <a:gd name="connsiteY1" fmla="*/ 208 h 299738"/>
              <a:gd name="connsiteX2" fmla="*/ 771395 w 811067"/>
              <a:gd name="connsiteY2" fmla="*/ 170674 h 299738"/>
              <a:gd name="connsiteX3" fmla="*/ 811067 w 811067"/>
              <a:gd name="connsiteY3" fmla="*/ 170674 h 299738"/>
              <a:gd name="connsiteX4" fmla="*/ 779049 w 811067"/>
              <a:gd name="connsiteY4" fmla="*/ 297655 h 299738"/>
              <a:gd name="connsiteX5" fmla="*/ 660616 w 811067"/>
              <a:gd name="connsiteY5" fmla="*/ 198384 h 299738"/>
              <a:gd name="connsiteX6" fmla="*/ 713969 w 811067"/>
              <a:gd name="connsiteY6" fmla="*/ 182549 h 299738"/>
              <a:gd name="connsiteX7" fmla="*/ 413015 w 811067"/>
              <a:gd name="connsiteY7" fmla="*/ 60109 h 299738"/>
              <a:gd name="connsiteX8" fmla="*/ 59896 w 811067"/>
              <a:gd name="connsiteY8" fmla="*/ 297660 h 299738"/>
              <a:gd name="connsiteX9" fmla="*/ 0 w 811067"/>
              <a:gd name="connsiteY9" fmla="*/ 299738 h 299738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11 h 306811"/>
              <a:gd name="connsiteX1" fmla="*/ 396571 w 811067"/>
              <a:gd name="connsiteY1" fmla="*/ 138 h 306811"/>
              <a:gd name="connsiteX2" fmla="*/ 771395 w 811067"/>
              <a:gd name="connsiteY2" fmla="*/ 177747 h 306811"/>
              <a:gd name="connsiteX3" fmla="*/ 811067 w 811067"/>
              <a:gd name="connsiteY3" fmla="*/ 177747 h 306811"/>
              <a:gd name="connsiteX4" fmla="*/ 779049 w 811067"/>
              <a:gd name="connsiteY4" fmla="*/ 304728 h 306811"/>
              <a:gd name="connsiteX5" fmla="*/ 660616 w 811067"/>
              <a:gd name="connsiteY5" fmla="*/ 205457 h 306811"/>
              <a:gd name="connsiteX6" fmla="*/ 713969 w 811067"/>
              <a:gd name="connsiteY6" fmla="*/ 189622 h 306811"/>
              <a:gd name="connsiteX7" fmla="*/ 413015 w 811067"/>
              <a:gd name="connsiteY7" fmla="*/ 67182 h 306811"/>
              <a:gd name="connsiteX8" fmla="*/ 59896 w 811067"/>
              <a:gd name="connsiteY8" fmla="*/ 304733 h 306811"/>
              <a:gd name="connsiteX9" fmla="*/ 0 w 811067"/>
              <a:gd name="connsiteY9" fmla="*/ 306811 h 306811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67045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7795 h 307795"/>
              <a:gd name="connsiteX1" fmla="*/ 379793 w 811067"/>
              <a:gd name="connsiteY1" fmla="*/ 1122 h 307795"/>
              <a:gd name="connsiteX2" fmla="*/ 771395 w 811067"/>
              <a:gd name="connsiteY2" fmla="*/ 178731 h 307795"/>
              <a:gd name="connsiteX3" fmla="*/ 811067 w 811067"/>
              <a:gd name="connsiteY3" fmla="*/ 178731 h 307795"/>
              <a:gd name="connsiteX4" fmla="*/ 779049 w 811067"/>
              <a:gd name="connsiteY4" fmla="*/ 305712 h 307795"/>
              <a:gd name="connsiteX5" fmla="*/ 660616 w 811067"/>
              <a:gd name="connsiteY5" fmla="*/ 206441 h 307795"/>
              <a:gd name="connsiteX6" fmla="*/ 713969 w 811067"/>
              <a:gd name="connsiteY6" fmla="*/ 190606 h 307795"/>
              <a:gd name="connsiteX7" fmla="*/ 392043 w 811067"/>
              <a:gd name="connsiteY7" fmla="*/ 55583 h 307795"/>
              <a:gd name="connsiteX8" fmla="*/ 59896 w 811067"/>
              <a:gd name="connsiteY8" fmla="*/ 305717 h 307795"/>
              <a:gd name="connsiteX9" fmla="*/ 0 w 811067"/>
              <a:gd name="connsiteY9" fmla="*/ 307795 h 307795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29355"/>
              <a:gd name="connsiteY0" fmla="*/ 310868 h 310868"/>
              <a:gd name="connsiteX1" fmla="*/ 400765 w 829355"/>
              <a:gd name="connsiteY1" fmla="*/ 0 h 310868"/>
              <a:gd name="connsiteX2" fmla="*/ 771395 w 829355"/>
              <a:gd name="connsiteY2" fmla="*/ 181804 h 310868"/>
              <a:gd name="connsiteX3" fmla="*/ 829355 w 829355"/>
              <a:gd name="connsiteY3" fmla="*/ 181804 h 310868"/>
              <a:gd name="connsiteX4" fmla="*/ 779049 w 829355"/>
              <a:gd name="connsiteY4" fmla="*/ 308785 h 310868"/>
              <a:gd name="connsiteX5" fmla="*/ 660616 w 829355"/>
              <a:gd name="connsiteY5" fmla="*/ 209514 h 310868"/>
              <a:gd name="connsiteX6" fmla="*/ 713969 w 829355"/>
              <a:gd name="connsiteY6" fmla="*/ 193679 h 310868"/>
              <a:gd name="connsiteX7" fmla="*/ 392043 w 829355"/>
              <a:gd name="connsiteY7" fmla="*/ 58656 h 310868"/>
              <a:gd name="connsiteX8" fmla="*/ 59896 w 829355"/>
              <a:gd name="connsiteY8" fmla="*/ 308790 h 310868"/>
              <a:gd name="connsiteX9" fmla="*/ 0 w 829355"/>
              <a:gd name="connsiteY9" fmla="*/ 310868 h 3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9355" h="310868">
                <a:moveTo>
                  <a:pt x="0" y="310868"/>
                </a:moveTo>
                <a:cubicBezTo>
                  <a:pt x="47690" y="94373"/>
                  <a:pt x="233984" y="-53"/>
                  <a:pt x="400765" y="0"/>
                </a:cubicBezTo>
                <a:cubicBezTo>
                  <a:pt x="544491" y="46"/>
                  <a:pt x="700186" y="86284"/>
                  <a:pt x="771395" y="181804"/>
                </a:cubicBezTo>
                <a:lnTo>
                  <a:pt x="829355" y="181804"/>
                </a:lnTo>
                <a:lnTo>
                  <a:pt x="779049" y="308785"/>
                </a:lnTo>
                <a:lnTo>
                  <a:pt x="660616" y="209514"/>
                </a:lnTo>
                <a:cubicBezTo>
                  <a:pt x="673123" y="209514"/>
                  <a:pt x="701462" y="193679"/>
                  <a:pt x="713969" y="193679"/>
                </a:cubicBezTo>
                <a:cubicBezTo>
                  <a:pt x="658258" y="114278"/>
                  <a:pt x="480517" y="48688"/>
                  <a:pt x="392043" y="58656"/>
                </a:cubicBezTo>
                <a:cubicBezTo>
                  <a:pt x="251150" y="47358"/>
                  <a:pt x="79959" y="198923"/>
                  <a:pt x="59896" y="308790"/>
                </a:cubicBezTo>
                <a:lnTo>
                  <a:pt x="0" y="310868"/>
                </a:ln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37" name="Circular Arrow 35">
            <a:extLst>
              <a:ext uri="{FF2B5EF4-FFF2-40B4-BE49-F238E27FC236}">
                <a16:creationId xmlns:a16="http://schemas.microsoft.com/office/drawing/2014/main" id="{584152D6-8485-3C4F-8AF9-36A41998CFCF}"/>
              </a:ext>
            </a:extLst>
          </p:cNvPr>
          <p:cNvSpPr/>
          <p:nvPr/>
        </p:nvSpPr>
        <p:spPr>
          <a:xfrm flipH="1">
            <a:off x="3930833" y="1890136"/>
            <a:ext cx="829355" cy="310868"/>
          </a:xfrm>
          <a:custGeom>
            <a:avLst/>
            <a:gdLst>
              <a:gd name="connsiteX0" fmla="*/ 45748 w 896064"/>
              <a:gd name="connsiteY0" fmla="*/ 346903 h 665887"/>
              <a:gd name="connsiteX1" fmla="*/ 399456 w 896064"/>
              <a:gd name="connsiteY1" fmla="*/ 47373 h 665887"/>
              <a:gd name="connsiteX2" fmla="*/ 817143 w 896064"/>
              <a:gd name="connsiteY2" fmla="*/ 217839 h 665887"/>
              <a:gd name="connsiteX3" fmla="*/ 856815 w 896064"/>
              <a:gd name="connsiteY3" fmla="*/ 217839 h 665887"/>
              <a:gd name="connsiteX4" fmla="*/ 820839 w 896064"/>
              <a:gd name="connsiteY4" fmla="*/ 332944 h 665887"/>
              <a:gd name="connsiteX5" fmla="*/ 706364 w 896064"/>
              <a:gd name="connsiteY5" fmla="*/ 217839 h 665887"/>
              <a:gd name="connsiteX6" fmla="*/ 743884 w 896064"/>
              <a:gd name="connsiteY6" fmla="*/ 217839 h 665887"/>
              <a:gd name="connsiteX7" fmla="*/ 401613 w 896064"/>
              <a:gd name="connsiteY7" fmla="*/ 107274 h 665887"/>
              <a:gd name="connsiteX8" fmla="*/ 105644 w 896064"/>
              <a:gd name="connsiteY8" fmla="*/ 344825 h 665887"/>
              <a:gd name="connsiteX9" fmla="*/ 45748 w 896064"/>
              <a:gd name="connsiteY9" fmla="*/ 346903 h 665887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698618 w 811549"/>
              <a:gd name="connsiteY6" fmla="*/ 172578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371 w 811438"/>
              <a:gd name="connsiteY0" fmla="*/ 304983 h 304983"/>
              <a:gd name="connsiteX1" fmla="*/ 354079 w 811438"/>
              <a:gd name="connsiteY1" fmla="*/ 5453 h 304983"/>
              <a:gd name="connsiteX2" fmla="*/ 771766 w 811438"/>
              <a:gd name="connsiteY2" fmla="*/ 175919 h 304983"/>
              <a:gd name="connsiteX3" fmla="*/ 811438 w 811438"/>
              <a:gd name="connsiteY3" fmla="*/ 175919 h 304983"/>
              <a:gd name="connsiteX4" fmla="*/ 779420 w 811438"/>
              <a:gd name="connsiteY4" fmla="*/ 302900 h 304983"/>
              <a:gd name="connsiteX5" fmla="*/ 660987 w 811438"/>
              <a:gd name="connsiteY5" fmla="*/ 203629 h 304983"/>
              <a:gd name="connsiteX6" fmla="*/ 714340 w 811438"/>
              <a:gd name="connsiteY6" fmla="*/ 187794 h 304983"/>
              <a:gd name="connsiteX7" fmla="*/ 413386 w 811438"/>
              <a:gd name="connsiteY7" fmla="*/ 65354 h 304983"/>
              <a:gd name="connsiteX8" fmla="*/ 60267 w 811438"/>
              <a:gd name="connsiteY8" fmla="*/ 302905 h 304983"/>
              <a:gd name="connsiteX9" fmla="*/ 371 w 811438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299738 h 299738"/>
              <a:gd name="connsiteX1" fmla="*/ 353708 w 811067"/>
              <a:gd name="connsiteY1" fmla="*/ 208 h 299738"/>
              <a:gd name="connsiteX2" fmla="*/ 771395 w 811067"/>
              <a:gd name="connsiteY2" fmla="*/ 170674 h 299738"/>
              <a:gd name="connsiteX3" fmla="*/ 811067 w 811067"/>
              <a:gd name="connsiteY3" fmla="*/ 170674 h 299738"/>
              <a:gd name="connsiteX4" fmla="*/ 779049 w 811067"/>
              <a:gd name="connsiteY4" fmla="*/ 297655 h 299738"/>
              <a:gd name="connsiteX5" fmla="*/ 660616 w 811067"/>
              <a:gd name="connsiteY5" fmla="*/ 198384 h 299738"/>
              <a:gd name="connsiteX6" fmla="*/ 713969 w 811067"/>
              <a:gd name="connsiteY6" fmla="*/ 182549 h 299738"/>
              <a:gd name="connsiteX7" fmla="*/ 413015 w 811067"/>
              <a:gd name="connsiteY7" fmla="*/ 60109 h 299738"/>
              <a:gd name="connsiteX8" fmla="*/ 59896 w 811067"/>
              <a:gd name="connsiteY8" fmla="*/ 297660 h 299738"/>
              <a:gd name="connsiteX9" fmla="*/ 0 w 811067"/>
              <a:gd name="connsiteY9" fmla="*/ 299738 h 299738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11 h 306811"/>
              <a:gd name="connsiteX1" fmla="*/ 396571 w 811067"/>
              <a:gd name="connsiteY1" fmla="*/ 138 h 306811"/>
              <a:gd name="connsiteX2" fmla="*/ 771395 w 811067"/>
              <a:gd name="connsiteY2" fmla="*/ 177747 h 306811"/>
              <a:gd name="connsiteX3" fmla="*/ 811067 w 811067"/>
              <a:gd name="connsiteY3" fmla="*/ 177747 h 306811"/>
              <a:gd name="connsiteX4" fmla="*/ 779049 w 811067"/>
              <a:gd name="connsiteY4" fmla="*/ 304728 h 306811"/>
              <a:gd name="connsiteX5" fmla="*/ 660616 w 811067"/>
              <a:gd name="connsiteY5" fmla="*/ 205457 h 306811"/>
              <a:gd name="connsiteX6" fmla="*/ 713969 w 811067"/>
              <a:gd name="connsiteY6" fmla="*/ 189622 h 306811"/>
              <a:gd name="connsiteX7" fmla="*/ 413015 w 811067"/>
              <a:gd name="connsiteY7" fmla="*/ 67182 h 306811"/>
              <a:gd name="connsiteX8" fmla="*/ 59896 w 811067"/>
              <a:gd name="connsiteY8" fmla="*/ 304733 h 306811"/>
              <a:gd name="connsiteX9" fmla="*/ 0 w 811067"/>
              <a:gd name="connsiteY9" fmla="*/ 306811 h 306811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67045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7795 h 307795"/>
              <a:gd name="connsiteX1" fmla="*/ 379793 w 811067"/>
              <a:gd name="connsiteY1" fmla="*/ 1122 h 307795"/>
              <a:gd name="connsiteX2" fmla="*/ 771395 w 811067"/>
              <a:gd name="connsiteY2" fmla="*/ 178731 h 307795"/>
              <a:gd name="connsiteX3" fmla="*/ 811067 w 811067"/>
              <a:gd name="connsiteY3" fmla="*/ 178731 h 307795"/>
              <a:gd name="connsiteX4" fmla="*/ 779049 w 811067"/>
              <a:gd name="connsiteY4" fmla="*/ 305712 h 307795"/>
              <a:gd name="connsiteX5" fmla="*/ 660616 w 811067"/>
              <a:gd name="connsiteY5" fmla="*/ 206441 h 307795"/>
              <a:gd name="connsiteX6" fmla="*/ 713969 w 811067"/>
              <a:gd name="connsiteY6" fmla="*/ 190606 h 307795"/>
              <a:gd name="connsiteX7" fmla="*/ 392043 w 811067"/>
              <a:gd name="connsiteY7" fmla="*/ 55583 h 307795"/>
              <a:gd name="connsiteX8" fmla="*/ 59896 w 811067"/>
              <a:gd name="connsiteY8" fmla="*/ 305717 h 307795"/>
              <a:gd name="connsiteX9" fmla="*/ 0 w 811067"/>
              <a:gd name="connsiteY9" fmla="*/ 307795 h 307795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29355"/>
              <a:gd name="connsiteY0" fmla="*/ 310868 h 310868"/>
              <a:gd name="connsiteX1" fmla="*/ 400765 w 829355"/>
              <a:gd name="connsiteY1" fmla="*/ 0 h 310868"/>
              <a:gd name="connsiteX2" fmla="*/ 771395 w 829355"/>
              <a:gd name="connsiteY2" fmla="*/ 181804 h 310868"/>
              <a:gd name="connsiteX3" fmla="*/ 829355 w 829355"/>
              <a:gd name="connsiteY3" fmla="*/ 181804 h 310868"/>
              <a:gd name="connsiteX4" fmla="*/ 779049 w 829355"/>
              <a:gd name="connsiteY4" fmla="*/ 308785 h 310868"/>
              <a:gd name="connsiteX5" fmla="*/ 660616 w 829355"/>
              <a:gd name="connsiteY5" fmla="*/ 209514 h 310868"/>
              <a:gd name="connsiteX6" fmla="*/ 713969 w 829355"/>
              <a:gd name="connsiteY6" fmla="*/ 193679 h 310868"/>
              <a:gd name="connsiteX7" fmla="*/ 392043 w 829355"/>
              <a:gd name="connsiteY7" fmla="*/ 58656 h 310868"/>
              <a:gd name="connsiteX8" fmla="*/ 59896 w 829355"/>
              <a:gd name="connsiteY8" fmla="*/ 308790 h 310868"/>
              <a:gd name="connsiteX9" fmla="*/ 0 w 829355"/>
              <a:gd name="connsiteY9" fmla="*/ 310868 h 3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9355" h="310868">
                <a:moveTo>
                  <a:pt x="0" y="310868"/>
                </a:moveTo>
                <a:cubicBezTo>
                  <a:pt x="47690" y="94373"/>
                  <a:pt x="233984" y="-53"/>
                  <a:pt x="400765" y="0"/>
                </a:cubicBezTo>
                <a:cubicBezTo>
                  <a:pt x="544491" y="46"/>
                  <a:pt x="700186" y="86284"/>
                  <a:pt x="771395" y="181804"/>
                </a:cubicBezTo>
                <a:lnTo>
                  <a:pt x="829355" y="181804"/>
                </a:lnTo>
                <a:lnTo>
                  <a:pt x="779049" y="308785"/>
                </a:lnTo>
                <a:lnTo>
                  <a:pt x="660616" y="209514"/>
                </a:lnTo>
                <a:cubicBezTo>
                  <a:pt x="673123" y="209514"/>
                  <a:pt x="701462" y="193679"/>
                  <a:pt x="713969" y="193679"/>
                </a:cubicBezTo>
                <a:cubicBezTo>
                  <a:pt x="658258" y="114278"/>
                  <a:pt x="480517" y="48688"/>
                  <a:pt x="392043" y="58656"/>
                </a:cubicBezTo>
                <a:cubicBezTo>
                  <a:pt x="251150" y="47358"/>
                  <a:pt x="79959" y="198923"/>
                  <a:pt x="59896" y="308790"/>
                </a:cubicBezTo>
                <a:lnTo>
                  <a:pt x="0" y="310868"/>
                </a:ln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5CC49D9-5722-E24E-8FA5-CF9DE6E35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5" b="91129" l="8209" r="89552">
                        <a14:foregroundMark x1="35821" y1="28226" x2="64179" y2="37097"/>
                        <a14:foregroundMark x1="35821" y1="9677" x2="48507" y2="8065"/>
                        <a14:foregroundMark x1="76866" y1="91935" x2="80597" y2="89516"/>
                        <a14:foregroundMark x1="85821" y1="40323" x2="89552" y2="41129"/>
                        <a14:foregroundMark x1="13433" y1="29032" x2="13433" y2="29032"/>
                        <a14:foregroundMark x1="14179" y1="26613" x2="17164" y2="25000"/>
                      </a14:backgroundRemoval>
                    </a14:imgEffect>
                    <a14:imgEffect>
                      <a14:sharpenSoften amount="35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1" y="4159262"/>
            <a:ext cx="2835004" cy="262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3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9" grpId="0" animBg="1"/>
      <p:bldP spid="30" grpId="0" animBg="1"/>
      <p:bldP spid="32" grpId="0"/>
      <p:bldP spid="33" grpId="0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1072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4933803" y="271596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5593998" y="496705"/>
            <a:ext cx="91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33949F1-1A7B-1C4C-8367-426B16DB76E0}"/>
              </a:ext>
            </a:extLst>
          </p:cNvPr>
          <p:cNvSpPr/>
          <p:nvPr/>
        </p:nvSpPr>
        <p:spPr>
          <a:xfrm>
            <a:off x="4154757" y="266282"/>
            <a:ext cx="3017032" cy="935182"/>
          </a:xfrm>
          <a:prstGeom prst="roundRect">
            <a:avLst/>
          </a:prstGeom>
          <a:noFill/>
          <a:ln w="28575">
            <a:solidFill>
              <a:srgbClr val="81C95B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8513928-DB92-CC40-8365-4FDE12862BD9}"/>
              </a:ext>
            </a:extLst>
          </p:cNvPr>
          <p:cNvGrpSpPr/>
          <p:nvPr/>
        </p:nvGrpSpPr>
        <p:grpSpPr>
          <a:xfrm>
            <a:off x="1019531" y="1454320"/>
            <a:ext cx="9343669" cy="1926192"/>
            <a:chOff x="1019531" y="1454320"/>
            <a:chExt cx="9343669" cy="19261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555F04B-45FB-5946-B89B-B026C93E872C}"/>
                </a:ext>
              </a:extLst>
            </p:cNvPr>
            <p:cNvSpPr txBox="1"/>
            <p:nvPr/>
          </p:nvSpPr>
          <p:spPr>
            <a:xfrm>
              <a:off x="1019531" y="1454320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a)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6774244-5A61-6C43-93E0-9B8702ADA4DE}"/>
                </a:ext>
              </a:extLst>
            </p:cNvPr>
            <p:cNvGrpSpPr/>
            <p:nvPr/>
          </p:nvGrpSpPr>
          <p:grpSpPr>
            <a:xfrm>
              <a:off x="1767735" y="1799061"/>
              <a:ext cx="8595465" cy="1581451"/>
              <a:chOff x="1767735" y="1799061"/>
              <a:chExt cx="8595465" cy="1581451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6AD14C41-812D-1B40-A235-62D071F22DDB}"/>
                  </a:ext>
                </a:extLst>
              </p:cNvPr>
              <p:cNvGrpSpPr/>
              <p:nvPr/>
            </p:nvGrpSpPr>
            <p:grpSpPr>
              <a:xfrm>
                <a:off x="1767735" y="1799061"/>
                <a:ext cx="8595465" cy="1581451"/>
                <a:chOff x="1509448" y="1607153"/>
                <a:chExt cx="8656529" cy="1922929"/>
              </a:xfrm>
            </p:grpSpPr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F2912635-6D9D-6047-A83B-77616B9929C9}"/>
                    </a:ext>
                  </a:extLst>
                </p:cNvPr>
                <p:cNvSpPr/>
                <p:nvPr/>
              </p:nvSpPr>
              <p:spPr>
                <a:xfrm>
                  <a:off x="1509448" y="1607153"/>
                  <a:ext cx="8656529" cy="1922929"/>
                </a:xfrm>
                <a:prstGeom prst="roundRect">
                  <a:avLst/>
                </a:prstGeom>
                <a:solidFill>
                  <a:srgbClr val="CFE6C5"/>
                </a:solidFill>
                <a:ln w="28575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614B1286-3F93-8D43-806B-FB6C18C5E3F8}"/>
                    </a:ext>
                  </a:extLst>
                </p:cNvPr>
                <p:cNvGrpSpPr/>
                <p:nvPr/>
              </p:nvGrpSpPr>
              <p:grpSpPr>
                <a:xfrm>
                  <a:off x="1760461" y="2212042"/>
                  <a:ext cx="8190855" cy="363070"/>
                  <a:chOff x="932331" y="2944906"/>
                  <a:chExt cx="8830234" cy="363070"/>
                </a:xfrm>
              </p:grpSpPr>
              <p:cxnSp>
                <p:nvCxnSpPr>
                  <p:cNvPr id="29" name="Straight Arrow Connector 28">
                    <a:extLst>
                      <a:ext uri="{FF2B5EF4-FFF2-40B4-BE49-F238E27FC236}">
                        <a16:creationId xmlns:a16="http://schemas.microsoft.com/office/drawing/2014/main" id="{4A3DF264-42B7-734A-97B3-83CB10F4CD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32331" y="3119718"/>
                    <a:ext cx="8830234" cy="6723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ABC708A7-B2C6-C243-AAE2-F89E05F3DF66}"/>
                      </a:ext>
                    </a:extLst>
                  </p:cNvPr>
                  <p:cNvCxnSpPr/>
                  <p:nvPr/>
                </p:nvCxnSpPr>
                <p:spPr>
                  <a:xfrm>
                    <a:off x="93233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C4A215D3-F27C-4F45-93B0-5D14D4DA1300}"/>
                      </a:ext>
                    </a:extLst>
                  </p:cNvPr>
                  <p:cNvCxnSpPr/>
                  <p:nvPr/>
                </p:nvCxnSpPr>
                <p:spPr>
                  <a:xfrm>
                    <a:off x="1743637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id="{B25F6172-4829-D643-A9C9-4B49D6BD616F}"/>
                      </a:ext>
                    </a:extLst>
                  </p:cNvPr>
                  <p:cNvCxnSpPr/>
                  <p:nvPr/>
                </p:nvCxnSpPr>
                <p:spPr>
                  <a:xfrm>
                    <a:off x="253253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53E640AE-3D60-D848-A750-18ECC59A1D0E}"/>
                      </a:ext>
                    </a:extLst>
                  </p:cNvPr>
                  <p:cNvCxnSpPr/>
                  <p:nvPr/>
                </p:nvCxnSpPr>
                <p:spPr>
                  <a:xfrm>
                    <a:off x="3330390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id="{F1698B29-3B2B-D542-8EEF-BA3695DA225E}"/>
                      </a:ext>
                    </a:extLst>
                  </p:cNvPr>
                  <p:cNvCxnSpPr/>
                  <p:nvPr/>
                </p:nvCxnSpPr>
                <p:spPr>
                  <a:xfrm>
                    <a:off x="4173073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8083FC7A-554D-4048-9B58-5FF03D80119D}"/>
                      </a:ext>
                    </a:extLst>
                  </p:cNvPr>
                  <p:cNvCxnSpPr/>
                  <p:nvPr/>
                </p:nvCxnSpPr>
                <p:spPr>
                  <a:xfrm>
                    <a:off x="4984379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E8E1AA56-B05F-3A45-81DC-862700ECEA0C}"/>
                      </a:ext>
                    </a:extLst>
                  </p:cNvPr>
                  <p:cNvCxnSpPr/>
                  <p:nvPr/>
                </p:nvCxnSpPr>
                <p:spPr>
                  <a:xfrm>
                    <a:off x="5786720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F920074E-B248-464D-9EF6-204DCF94BF05}"/>
                      </a:ext>
                    </a:extLst>
                  </p:cNvPr>
                  <p:cNvCxnSpPr/>
                  <p:nvPr/>
                </p:nvCxnSpPr>
                <p:spPr>
                  <a:xfrm>
                    <a:off x="6598026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43BC83A6-69BA-294A-BB0F-AAC8D743B04B}"/>
                      </a:ext>
                    </a:extLst>
                  </p:cNvPr>
                  <p:cNvCxnSpPr/>
                  <p:nvPr/>
                </p:nvCxnSpPr>
                <p:spPr>
                  <a:xfrm>
                    <a:off x="7431744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1DE05C02-E09D-6A48-901F-B40E5845C122}"/>
                      </a:ext>
                    </a:extLst>
                  </p:cNvPr>
                  <p:cNvCxnSpPr/>
                  <p:nvPr/>
                </p:nvCxnSpPr>
                <p:spPr>
                  <a:xfrm>
                    <a:off x="8234085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3DC895F5-2A10-B143-ABB1-B9EEB5A686C2}"/>
                      </a:ext>
                    </a:extLst>
                  </p:cNvPr>
                  <p:cNvCxnSpPr/>
                  <p:nvPr/>
                </p:nvCxnSpPr>
                <p:spPr>
                  <a:xfrm>
                    <a:off x="904539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B0B2DAB-ACE6-1043-9368-A3CE51EA88D4}"/>
                    </a:ext>
                  </a:extLst>
                </p:cNvPr>
                <p:cNvSpPr txBox="1"/>
                <p:nvPr/>
              </p:nvSpPr>
              <p:spPr>
                <a:xfrm>
                  <a:off x="156323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0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3A477C8-0C45-1740-989D-B322D121B5D0}"/>
                    </a:ext>
                  </a:extLst>
                </p:cNvPr>
                <p:cNvSpPr txBox="1"/>
                <p:nvPr/>
              </p:nvSpPr>
              <p:spPr>
                <a:xfrm>
                  <a:off x="2270975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1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A2E91F2-3210-3847-A2CD-9AEE99CB2A7F}"/>
                    </a:ext>
                  </a:extLst>
                </p:cNvPr>
                <p:cNvSpPr txBox="1"/>
                <p:nvPr/>
              </p:nvSpPr>
              <p:spPr>
                <a:xfrm>
                  <a:off x="3015518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2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2908585-65E0-DB40-8E3D-42F5B16CDB38}"/>
                    </a:ext>
                  </a:extLst>
                </p:cNvPr>
                <p:cNvSpPr txBox="1"/>
                <p:nvPr/>
              </p:nvSpPr>
              <p:spPr>
                <a:xfrm>
                  <a:off x="3777045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3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FA229B2-1D91-7C4A-A6B4-746783F321FD}"/>
                    </a:ext>
                  </a:extLst>
                </p:cNvPr>
                <p:cNvSpPr txBox="1"/>
                <p:nvPr/>
              </p:nvSpPr>
              <p:spPr>
                <a:xfrm>
                  <a:off x="453503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4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2C6CCFB-FB73-B04E-BAC0-09D05B183167}"/>
                    </a:ext>
                  </a:extLst>
                </p:cNvPr>
                <p:cNvSpPr txBox="1"/>
                <p:nvPr/>
              </p:nvSpPr>
              <p:spPr>
                <a:xfrm>
                  <a:off x="5296563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5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63EEF50-CA76-E84A-85B9-663EFB78A1CC}"/>
                    </a:ext>
                  </a:extLst>
                </p:cNvPr>
                <p:cNvSpPr txBox="1"/>
                <p:nvPr/>
              </p:nvSpPr>
              <p:spPr>
                <a:xfrm>
                  <a:off x="604110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6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86CFE47-2D1D-4748-BC79-7732FEDAE2BE}"/>
                    </a:ext>
                  </a:extLst>
                </p:cNvPr>
                <p:cNvSpPr txBox="1"/>
                <p:nvPr/>
              </p:nvSpPr>
              <p:spPr>
                <a:xfrm>
                  <a:off x="6802633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7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8B551DF-301F-3742-9318-9C1D2967D107}"/>
                    </a:ext>
                  </a:extLst>
                </p:cNvPr>
                <p:cNvSpPr txBox="1"/>
                <p:nvPr/>
              </p:nvSpPr>
              <p:spPr>
                <a:xfrm>
                  <a:off x="7596010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8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E24A53B-5EEE-D840-B834-8D3F2CA2F48A}"/>
                    </a:ext>
                  </a:extLst>
                </p:cNvPr>
                <p:cNvSpPr txBox="1"/>
                <p:nvPr/>
              </p:nvSpPr>
              <p:spPr>
                <a:xfrm>
                  <a:off x="8340553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9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89B3D32-784F-DF43-8A16-CB397176BD75}"/>
                    </a:ext>
                  </a:extLst>
                </p:cNvPr>
                <p:cNvSpPr txBox="1"/>
                <p:nvPr/>
              </p:nvSpPr>
              <p:spPr>
                <a:xfrm>
                  <a:off x="8927268" y="2619025"/>
                  <a:ext cx="77638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10</a:t>
                  </a:r>
                </a:p>
              </p:txBody>
            </p:sp>
          </p:grpSp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92108208-1DD3-0946-81B1-768160A3621A}"/>
                  </a:ext>
                </a:extLst>
              </p:cNvPr>
              <p:cNvSpPr/>
              <p:nvPr/>
            </p:nvSpPr>
            <p:spPr>
              <a:xfrm>
                <a:off x="4731088" y="2640939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7233E152-48E1-044B-B33E-241E4376A7B1}"/>
                  </a:ext>
                </a:extLst>
              </p:cNvPr>
              <p:cNvSpPr/>
              <p:nvPr/>
            </p:nvSpPr>
            <p:spPr>
              <a:xfrm>
                <a:off x="5461142" y="2640720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B66807C5-5152-9A46-B187-5723DDF02CF5}"/>
                  </a:ext>
                </a:extLst>
              </p:cNvPr>
              <p:cNvSpPr/>
              <p:nvPr/>
            </p:nvSpPr>
            <p:spPr>
              <a:xfrm>
                <a:off x="6235626" y="2640939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C7FFAAF0-3565-7648-9285-63AD94E37299}"/>
                  </a:ext>
                </a:extLst>
              </p:cNvPr>
              <p:cNvSpPr/>
              <p:nvPr/>
            </p:nvSpPr>
            <p:spPr>
              <a:xfrm>
                <a:off x="6965680" y="2640720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4" name="Rounded Rectangle 73">
                <a:extLst>
                  <a:ext uri="{FF2B5EF4-FFF2-40B4-BE49-F238E27FC236}">
                    <a16:creationId xmlns:a16="http://schemas.microsoft.com/office/drawing/2014/main" id="{BF1D726D-EDB9-8643-9ECF-02F52AD51793}"/>
                  </a:ext>
                </a:extLst>
              </p:cNvPr>
              <p:cNvSpPr/>
              <p:nvPr/>
            </p:nvSpPr>
            <p:spPr>
              <a:xfrm>
                <a:off x="8487472" y="2653245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13AFA28-5DA5-CE4E-98F1-CC5B3D1CF508}"/>
              </a:ext>
            </a:extLst>
          </p:cNvPr>
          <p:cNvGrpSpPr/>
          <p:nvPr/>
        </p:nvGrpSpPr>
        <p:grpSpPr>
          <a:xfrm>
            <a:off x="1019531" y="3775265"/>
            <a:ext cx="9343669" cy="2000192"/>
            <a:chOff x="1019531" y="3775265"/>
            <a:chExt cx="9343669" cy="2000192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CB892E5-1CC9-1E43-9140-72D7DD3C6595}"/>
                </a:ext>
              </a:extLst>
            </p:cNvPr>
            <p:cNvGrpSpPr/>
            <p:nvPr/>
          </p:nvGrpSpPr>
          <p:grpSpPr>
            <a:xfrm>
              <a:off x="1682595" y="4194006"/>
              <a:ext cx="8680605" cy="1581451"/>
              <a:chOff x="1423705" y="1607153"/>
              <a:chExt cx="8742272" cy="1922929"/>
            </a:xfrm>
          </p:grpSpPr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8A8D4AE2-087A-1244-9075-E410B2C35134}"/>
                  </a:ext>
                </a:extLst>
              </p:cNvPr>
              <p:cNvSpPr/>
              <p:nvPr/>
            </p:nvSpPr>
            <p:spPr>
              <a:xfrm>
                <a:off x="1509448" y="1607153"/>
                <a:ext cx="8656529" cy="1922929"/>
              </a:xfrm>
              <a:prstGeom prst="roundRect">
                <a:avLst/>
              </a:prstGeom>
              <a:solidFill>
                <a:srgbClr val="FDEAD9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7E47B77D-111B-C84E-88BD-2D95A89EB4A6}"/>
                  </a:ext>
                </a:extLst>
              </p:cNvPr>
              <p:cNvGrpSpPr/>
              <p:nvPr/>
            </p:nvGrpSpPr>
            <p:grpSpPr>
              <a:xfrm>
                <a:off x="1612809" y="2212042"/>
                <a:ext cx="8380369" cy="363070"/>
                <a:chOff x="773153" y="2944906"/>
                <a:chExt cx="9034541" cy="363070"/>
              </a:xfrm>
            </p:grpSpPr>
            <p:cxnSp>
              <p:nvCxnSpPr>
                <p:cNvPr id="55" name="Straight Arrow Connector 54">
                  <a:extLst>
                    <a:ext uri="{FF2B5EF4-FFF2-40B4-BE49-F238E27FC236}">
                      <a16:creationId xmlns:a16="http://schemas.microsoft.com/office/drawing/2014/main" id="{5F021F9B-D8FD-DE46-B537-3891E13247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3153" y="3101880"/>
                  <a:ext cx="9034541" cy="24561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2322E610-3C68-0646-A043-12BE6D607A4A}"/>
                    </a:ext>
                  </a:extLst>
                </p:cNvPr>
                <p:cNvCxnSpPr/>
                <p:nvPr/>
              </p:nvCxnSpPr>
              <p:spPr>
                <a:xfrm>
                  <a:off x="9323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D5D87C2E-7E4C-674B-90E1-66C60B9557C8}"/>
                    </a:ext>
                  </a:extLst>
                </p:cNvPr>
                <p:cNvCxnSpPr/>
                <p:nvPr/>
              </p:nvCxnSpPr>
              <p:spPr>
                <a:xfrm>
                  <a:off x="1743637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AB32153C-17C8-4C47-B990-26414E435B84}"/>
                    </a:ext>
                  </a:extLst>
                </p:cNvPr>
                <p:cNvCxnSpPr/>
                <p:nvPr/>
              </p:nvCxnSpPr>
              <p:spPr>
                <a:xfrm>
                  <a:off x="25325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BD590D01-C016-8742-8685-1AFCA72D065C}"/>
                    </a:ext>
                  </a:extLst>
                </p:cNvPr>
                <p:cNvCxnSpPr/>
                <p:nvPr/>
              </p:nvCxnSpPr>
              <p:spPr>
                <a:xfrm>
                  <a:off x="333039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A3008198-8E51-3142-9071-2AEB7BCDD734}"/>
                    </a:ext>
                  </a:extLst>
                </p:cNvPr>
                <p:cNvCxnSpPr/>
                <p:nvPr/>
              </p:nvCxnSpPr>
              <p:spPr>
                <a:xfrm>
                  <a:off x="4173073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0E17CAC5-FF0F-D546-8D85-86C5E4AF4C09}"/>
                    </a:ext>
                  </a:extLst>
                </p:cNvPr>
                <p:cNvCxnSpPr/>
                <p:nvPr/>
              </p:nvCxnSpPr>
              <p:spPr>
                <a:xfrm>
                  <a:off x="4984379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EDF18325-0B01-224B-928A-E506D16C9184}"/>
                    </a:ext>
                  </a:extLst>
                </p:cNvPr>
                <p:cNvCxnSpPr/>
                <p:nvPr/>
              </p:nvCxnSpPr>
              <p:spPr>
                <a:xfrm>
                  <a:off x="578672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9C6BCAA0-02FC-D848-9A29-0A24C6EE53A3}"/>
                    </a:ext>
                  </a:extLst>
                </p:cNvPr>
                <p:cNvCxnSpPr/>
                <p:nvPr/>
              </p:nvCxnSpPr>
              <p:spPr>
                <a:xfrm>
                  <a:off x="6598026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650AC569-6C5B-2245-A39A-0AC559E21511}"/>
                    </a:ext>
                  </a:extLst>
                </p:cNvPr>
                <p:cNvCxnSpPr/>
                <p:nvPr/>
              </p:nvCxnSpPr>
              <p:spPr>
                <a:xfrm>
                  <a:off x="7431744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6AC8CCA8-5EE5-9342-A9E2-82B7E9E1AE0E}"/>
                    </a:ext>
                  </a:extLst>
                </p:cNvPr>
                <p:cNvCxnSpPr/>
                <p:nvPr/>
              </p:nvCxnSpPr>
              <p:spPr>
                <a:xfrm>
                  <a:off x="8234085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F2170612-3577-EB41-A400-4A45DF4EE045}"/>
                    </a:ext>
                  </a:extLst>
                </p:cNvPr>
                <p:cNvCxnSpPr/>
                <p:nvPr/>
              </p:nvCxnSpPr>
              <p:spPr>
                <a:xfrm>
                  <a:off x="904539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058F8D3-F360-3E4C-8338-88D57F7E18FA}"/>
                  </a:ext>
                </a:extLst>
              </p:cNvPr>
              <p:cNvSpPr txBox="1"/>
              <p:nvPr/>
            </p:nvSpPr>
            <p:spPr>
              <a:xfrm>
                <a:off x="1423705" y="2622260"/>
                <a:ext cx="681808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08B7A84-807B-924A-AF7A-F3C18EC36B61}"/>
                  </a:ext>
                </a:extLst>
              </p:cNvPr>
              <p:cNvSpPr txBox="1"/>
              <p:nvPr/>
            </p:nvSpPr>
            <p:spPr>
              <a:xfrm>
                <a:off x="2172639" y="2619026"/>
                <a:ext cx="68170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18C33DD-BE3A-1A48-8F2C-68FD5823BF30}"/>
                  </a:ext>
                </a:extLst>
              </p:cNvPr>
              <p:cNvSpPr txBox="1"/>
              <p:nvPr/>
            </p:nvSpPr>
            <p:spPr>
              <a:xfrm>
                <a:off x="2917844" y="2622260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12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3DCD152-0B04-9346-992B-876B2A3EBBA4}"/>
                  </a:ext>
                </a:extLst>
              </p:cNvPr>
              <p:cNvSpPr txBox="1"/>
              <p:nvPr/>
            </p:nvSpPr>
            <p:spPr>
              <a:xfrm>
                <a:off x="3777045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3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E8B3F46-A331-3E4E-9817-93812DDFF76A}"/>
                  </a:ext>
                </a:extLst>
              </p:cNvPr>
              <p:cNvSpPr txBox="1"/>
              <p:nvPr/>
            </p:nvSpPr>
            <p:spPr>
              <a:xfrm>
                <a:off x="453503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4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F53C8B2-936C-4948-97B2-69CCA499C821}"/>
                  </a:ext>
                </a:extLst>
              </p:cNvPr>
              <p:cNvSpPr txBox="1"/>
              <p:nvPr/>
            </p:nvSpPr>
            <p:spPr>
              <a:xfrm>
                <a:off x="5296563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5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4E93872-2ACD-2243-A1D9-D8A96844AFA1}"/>
                  </a:ext>
                </a:extLst>
              </p:cNvPr>
              <p:cNvSpPr txBox="1"/>
              <p:nvPr/>
            </p:nvSpPr>
            <p:spPr>
              <a:xfrm>
                <a:off x="604110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6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47515F2-50CD-154B-A0DB-22AA8E70E8D8}"/>
                  </a:ext>
                </a:extLst>
              </p:cNvPr>
              <p:cNvSpPr txBox="1"/>
              <p:nvPr/>
            </p:nvSpPr>
            <p:spPr>
              <a:xfrm>
                <a:off x="6704959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17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AF8363B-6BF1-ED42-A102-0ABEE36A9590}"/>
                  </a:ext>
                </a:extLst>
              </p:cNvPr>
              <p:cNvSpPr txBox="1"/>
              <p:nvPr/>
            </p:nvSpPr>
            <p:spPr>
              <a:xfrm>
                <a:off x="7498336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18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D69C318-829E-344D-BC69-7077F7F947AD}"/>
                  </a:ext>
                </a:extLst>
              </p:cNvPr>
              <p:cNvSpPr txBox="1"/>
              <p:nvPr/>
            </p:nvSpPr>
            <p:spPr>
              <a:xfrm>
                <a:off x="8340553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9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733EFE7-3340-ED49-AF1C-3C1A60F5E31F}"/>
                  </a:ext>
                </a:extLst>
              </p:cNvPr>
              <p:cNvSpPr txBox="1"/>
              <p:nvPr/>
            </p:nvSpPr>
            <p:spPr>
              <a:xfrm>
                <a:off x="8927268" y="2619025"/>
                <a:ext cx="776385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20</a:t>
                </a: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8C0B829-EAD2-7247-B926-2F32DBE828C9}"/>
                </a:ext>
              </a:extLst>
            </p:cNvPr>
            <p:cNvSpPr txBox="1"/>
            <p:nvPr/>
          </p:nvSpPr>
          <p:spPr>
            <a:xfrm>
              <a:off x="1019531" y="3775265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b)</a:t>
              </a:r>
            </a:p>
          </p:txBody>
        </p:sp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B3B79A0B-4DAF-3541-B386-393454DB0335}"/>
                </a:ext>
              </a:extLst>
            </p:cNvPr>
            <p:cNvSpPr/>
            <p:nvPr/>
          </p:nvSpPr>
          <p:spPr>
            <a:xfrm>
              <a:off x="3946433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id="{2691576B-CE6E-D442-AAF6-EF0D7EAE21A3}"/>
                </a:ext>
              </a:extLst>
            </p:cNvPr>
            <p:cNvSpPr/>
            <p:nvPr/>
          </p:nvSpPr>
          <p:spPr>
            <a:xfrm>
              <a:off x="4676487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id="{2A3CCF47-E023-1F4D-A5F2-EAFA45BF1134}"/>
                </a:ext>
              </a:extLst>
            </p:cNvPr>
            <p:cNvSpPr/>
            <p:nvPr/>
          </p:nvSpPr>
          <p:spPr>
            <a:xfrm>
              <a:off x="5450971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CA10807D-EF98-454C-A180-CE9DB355358A}"/>
                </a:ext>
              </a:extLst>
            </p:cNvPr>
            <p:cNvSpPr/>
            <p:nvPr/>
          </p:nvSpPr>
          <p:spPr>
            <a:xfrm>
              <a:off x="6181025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id="{13FB5D6E-8ABE-6740-A6CC-BBD3AB799AA1}"/>
                </a:ext>
              </a:extLst>
            </p:cNvPr>
            <p:cNvSpPr/>
            <p:nvPr/>
          </p:nvSpPr>
          <p:spPr>
            <a:xfrm>
              <a:off x="8475391" y="503271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9BE8B666-A84C-B140-85E9-FA11593F949E}"/>
              </a:ext>
            </a:extLst>
          </p:cNvPr>
          <p:cNvSpPr/>
          <p:nvPr/>
        </p:nvSpPr>
        <p:spPr>
          <a:xfrm>
            <a:off x="4725150" y="264093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DCA16646-B4BE-8048-A213-46F1E20E6C2E}"/>
              </a:ext>
            </a:extLst>
          </p:cNvPr>
          <p:cNvSpPr/>
          <p:nvPr/>
        </p:nvSpPr>
        <p:spPr>
          <a:xfrm>
            <a:off x="5455204" y="264072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3806EFDC-87B9-8B47-A9E5-BAE828D1CC28}"/>
              </a:ext>
            </a:extLst>
          </p:cNvPr>
          <p:cNvSpPr/>
          <p:nvPr/>
        </p:nvSpPr>
        <p:spPr>
          <a:xfrm>
            <a:off x="6229688" y="264093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154FDD9A-9CC7-C045-BBFD-C119907C1079}"/>
              </a:ext>
            </a:extLst>
          </p:cNvPr>
          <p:cNvSpPr/>
          <p:nvPr/>
        </p:nvSpPr>
        <p:spPr>
          <a:xfrm>
            <a:off x="6959742" y="264072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1872D0F7-ABFB-2F4C-95DE-FA0B8484BDBF}"/>
              </a:ext>
            </a:extLst>
          </p:cNvPr>
          <p:cNvSpPr/>
          <p:nvPr/>
        </p:nvSpPr>
        <p:spPr>
          <a:xfrm>
            <a:off x="8481534" y="2653245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4FFF5880-7B03-0E4E-A55B-EBAED7081EB5}"/>
              </a:ext>
            </a:extLst>
          </p:cNvPr>
          <p:cNvSpPr/>
          <p:nvPr/>
        </p:nvSpPr>
        <p:spPr>
          <a:xfrm>
            <a:off x="3946472" y="504808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E6FD90D3-5737-3C46-9E9A-FB311B0162D7}"/>
              </a:ext>
            </a:extLst>
          </p:cNvPr>
          <p:cNvSpPr/>
          <p:nvPr/>
        </p:nvSpPr>
        <p:spPr>
          <a:xfrm>
            <a:off x="4676526" y="5047861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8D91D6E7-F51C-2841-93A2-3ABBE9ECBBE0}"/>
              </a:ext>
            </a:extLst>
          </p:cNvPr>
          <p:cNvSpPr/>
          <p:nvPr/>
        </p:nvSpPr>
        <p:spPr>
          <a:xfrm>
            <a:off x="5451010" y="504808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7D41E532-0295-CA40-BCD6-66FA37903799}"/>
              </a:ext>
            </a:extLst>
          </p:cNvPr>
          <p:cNvSpPr/>
          <p:nvPr/>
        </p:nvSpPr>
        <p:spPr>
          <a:xfrm>
            <a:off x="6181064" y="5047861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5A1F7E25-BE85-CD4F-84F6-87953CFF7039}"/>
              </a:ext>
            </a:extLst>
          </p:cNvPr>
          <p:cNvSpPr/>
          <p:nvPr/>
        </p:nvSpPr>
        <p:spPr>
          <a:xfrm>
            <a:off x="8469464" y="5030272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82" grpId="0" animBg="1"/>
          <p:bldP spid="83" grpId="0" animBg="1"/>
          <p:bldP spid="84" grpId="0" animBg="1"/>
          <p:bldP spid="85" grpId="0" animBg="1"/>
          <p:bldP spid="86" grpId="0" animBg="1"/>
          <p:bldP spid="89" grpId="0" animBg="1"/>
          <p:bldP spid="90" grpId="0" animBg="1"/>
          <p:bldP spid="91" grpId="0" animBg="1"/>
          <p:bldP spid="92" grpId="0" animBg="1"/>
          <p:bldP spid="9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82" grpId="0" animBg="1"/>
          <p:bldP spid="83" grpId="0" animBg="1"/>
          <p:bldP spid="84" grpId="0" animBg="1"/>
          <p:bldP spid="85" grpId="0" animBg="1"/>
          <p:bldP spid="86" grpId="0" animBg="1"/>
          <p:bldP spid="89" grpId="0" animBg="1"/>
          <p:bldP spid="90" grpId="0" animBg="1"/>
          <p:bldP spid="91" grpId="0" animBg="1"/>
          <p:bldP spid="92" grpId="0" animBg="1"/>
          <p:bldP spid="93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1123726" y="2907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783921" y="51588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Mỗi quả bóng ứng với vạch nào trên tia số?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0A231B5-33B2-7D4B-999F-DB085CB35259}"/>
              </a:ext>
            </a:extLst>
          </p:cNvPr>
          <p:cNvGrpSpPr/>
          <p:nvPr/>
        </p:nvGrpSpPr>
        <p:grpSpPr>
          <a:xfrm>
            <a:off x="925072" y="1365298"/>
            <a:ext cx="10088833" cy="3906565"/>
            <a:chOff x="925729" y="1064853"/>
            <a:chExt cx="10088833" cy="3906565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A79851E-AC0B-E74A-920B-87ADE1CACA84}"/>
                </a:ext>
              </a:extLst>
            </p:cNvPr>
            <p:cNvGrpSpPr/>
            <p:nvPr/>
          </p:nvGrpSpPr>
          <p:grpSpPr>
            <a:xfrm>
              <a:off x="925729" y="4139020"/>
              <a:ext cx="10088833" cy="832398"/>
              <a:chOff x="1027658" y="2434111"/>
              <a:chExt cx="9618571" cy="771881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B72A8268-98F1-024B-842F-9594756006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3994" y="2555579"/>
                <a:ext cx="9492235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30D49235-8022-2941-8270-1E9D0B5337FB}"/>
                  </a:ext>
                </a:extLst>
              </p:cNvPr>
              <p:cNvCxnSpPr/>
              <p:nvPr/>
            </p:nvCxnSpPr>
            <p:spPr>
              <a:xfrm>
                <a:off x="1153994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EA78003-D566-8149-8B9F-A2D026BDD202}"/>
                  </a:ext>
                </a:extLst>
              </p:cNvPr>
              <p:cNvCxnSpPr/>
              <p:nvPr/>
            </p:nvCxnSpPr>
            <p:spPr>
              <a:xfrm>
                <a:off x="163606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A8E903DC-44A0-7740-8B18-BD8B0C2531F5}"/>
                  </a:ext>
                </a:extLst>
              </p:cNvPr>
              <p:cNvCxnSpPr/>
              <p:nvPr/>
            </p:nvCxnSpPr>
            <p:spPr>
              <a:xfrm>
                <a:off x="210481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76C1C82-68C0-8847-A6F9-8B61D10CF323}"/>
                  </a:ext>
                </a:extLst>
              </p:cNvPr>
              <p:cNvCxnSpPr/>
              <p:nvPr/>
            </p:nvCxnSpPr>
            <p:spPr>
              <a:xfrm>
                <a:off x="257888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117F10A-288B-4946-A971-8788B2A904B3}"/>
                  </a:ext>
                </a:extLst>
              </p:cNvPr>
              <p:cNvCxnSpPr/>
              <p:nvPr/>
            </p:nvCxnSpPr>
            <p:spPr>
              <a:xfrm>
                <a:off x="307959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091CCCA-BEE4-5C4B-8A80-7B473FBA58E9}"/>
                  </a:ext>
                </a:extLst>
              </p:cNvPr>
              <p:cNvCxnSpPr/>
              <p:nvPr/>
            </p:nvCxnSpPr>
            <p:spPr>
              <a:xfrm>
                <a:off x="356166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E31BCCAE-884E-BD43-810D-86F7DA033827}"/>
                  </a:ext>
                </a:extLst>
              </p:cNvPr>
              <p:cNvCxnSpPr/>
              <p:nvPr/>
            </p:nvCxnSpPr>
            <p:spPr>
              <a:xfrm>
                <a:off x="405207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01588B0-55AC-7F41-B52D-EC6C6BF9EC30}"/>
                  </a:ext>
                </a:extLst>
              </p:cNvPr>
              <p:cNvCxnSpPr/>
              <p:nvPr/>
            </p:nvCxnSpPr>
            <p:spPr>
              <a:xfrm>
                <a:off x="450801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2A412BA5-02C9-334B-BC97-81E8BE8E7F96}"/>
                  </a:ext>
                </a:extLst>
              </p:cNvPr>
              <p:cNvCxnSpPr/>
              <p:nvPr/>
            </p:nvCxnSpPr>
            <p:spPr>
              <a:xfrm>
                <a:off x="5003403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81392F2F-D904-3743-918A-68E8F9B7FF96}"/>
                  </a:ext>
                </a:extLst>
              </p:cNvPr>
              <p:cNvCxnSpPr/>
              <p:nvPr/>
            </p:nvCxnSpPr>
            <p:spPr>
              <a:xfrm>
                <a:off x="549320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976EE94-F357-8A46-A091-D76A9576EE80}"/>
                  </a:ext>
                </a:extLst>
              </p:cNvPr>
              <p:cNvCxnSpPr/>
              <p:nvPr/>
            </p:nvCxnSpPr>
            <p:spPr>
              <a:xfrm>
                <a:off x="5962210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680659-427C-4C4D-A0D7-CB8E4A3327FF}"/>
                  </a:ext>
                </a:extLst>
              </p:cNvPr>
              <p:cNvSpPr txBox="1"/>
              <p:nvPr/>
            </p:nvSpPr>
            <p:spPr>
              <a:xfrm>
                <a:off x="1027658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0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38926C-6D7B-0048-803F-54701707EFD4}"/>
                  </a:ext>
                </a:extLst>
              </p:cNvPr>
              <p:cNvSpPr txBox="1"/>
              <p:nvPr/>
            </p:nvSpPr>
            <p:spPr>
              <a:xfrm>
                <a:off x="1481013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DFD356-B906-7448-B1D1-F1CFFE176851}"/>
                  </a:ext>
                </a:extLst>
              </p:cNvPr>
              <p:cNvSpPr txBox="1"/>
              <p:nvPr/>
            </p:nvSpPr>
            <p:spPr>
              <a:xfrm>
                <a:off x="1957944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F6C7C4-DE22-8249-B977-DDE02E456B31}"/>
                  </a:ext>
                </a:extLst>
              </p:cNvPr>
              <p:cNvSpPr txBox="1"/>
              <p:nvPr/>
            </p:nvSpPr>
            <p:spPr>
              <a:xfrm>
                <a:off x="2445755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3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62EACF-4F1F-9A43-B7C6-A350311B0FFA}"/>
                  </a:ext>
                </a:extLst>
              </p:cNvPr>
              <p:cNvSpPr txBox="1"/>
              <p:nvPr/>
            </p:nvSpPr>
            <p:spPr>
              <a:xfrm>
                <a:off x="2931300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4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3B8D95-3981-8D42-882D-C41283CE770A}"/>
                  </a:ext>
                </a:extLst>
              </p:cNvPr>
              <p:cNvSpPr txBox="1"/>
              <p:nvPr/>
            </p:nvSpPr>
            <p:spPr>
              <a:xfrm>
                <a:off x="3419110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5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1117CC-1DC0-6340-B61C-BD220AC51CA2}"/>
                  </a:ext>
                </a:extLst>
              </p:cNvPr>
              <p:cNvSpPr txBox="1"/>
              <p:nvPr/>
            </p:nvSpPr>
            <p:spPr>
              <a:xfrm>
                <a:off x="3896041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6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13C750A-51CA-2643-AD84-6CC4C160AA79}"/>
                  </a:ext>
                </a:extLst>
              </p:cNvPr>
              <p:cNvSpPr txBox="1"/>
              <p:nvPr/>
            </p:nvSpPr>
            <p:spPr>
              <a:xfrm>
                <a:off x="4358943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7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5F963C9-05ED-A04B-A0A4-5C27E02FAB19}"/>
                  </a:ext>
                </a:extLst>
              </p:cNvPr>
              <p:cNvSpPr txBox="1"/>
              <p:nvPr/>
            </p:nvSpPr>
            <p:spPr>
              <a:xfrm>
                <a:off x="4867156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8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66310C7-1FD9-F148-A3AA-AEE00DBF9547}"/>
                  </a:ext>
                </a:extLst>
              </p:cNvPr>
              <p:cNvSpPr txBox="1"/>
              <p:nvPr/>
            </p:nvSpPr>
            <p:spPr>
              <a:xfrm>
                <a:off x="5344087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9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09BCA09-F7B1-6B43-BE63-8D57F700BD61}"/>
                  </a:ext>
                </a:extLst>
              </p:cNvPr>
              <p:cNvSpPr txBox="1"/>
              <p:nvPr/>
            </p:nvSpPr>
            <p:spPr>
              <a:xfrm>
                <a:off x="5653385" y="2716902"/>
                <a:ext cx="620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10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44466FC7-8451-254B-8CB5-854CD3F1F2B0}"/>
                  </a:ext>
                </a:extLst>
              </p:cNvPr>
              <p:cNvCxnSpPr/>
              <p:nvPr/>
            </p:nvCxnSpPr>
            <p:spPr>
              <a:xfrm>
                <a:off x="645557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952615F5-2866-434E-AF34-2EEDCC56B76B}"/>
                  </a:ext>
                </a:extLst>
              </p:cNvPr>
              <p:cNvCxnSpPr/>
              <p:nvPr/>
            </p:nvCxnSpPr>
            <p:spPr>
              <a:xfrm>
                <a:off x="696254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CF2E8011-CA50-C34B-9ADA-85F2FA4ACFFC}"/>
                  </a:ext>
                </a:extLst>
              </p:cNvPr>
              <p:cNvCxnSpPr/>
              <p:nvPr/>
            </p:nvCxnSpPr>
            <p:spPr>
              <a:xfrm>
                <a:off x="740638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218E689-69A0-B74D-AECB-45FEC9753A59}"/>
                  </a:ext>
                </a:extLst>
              </p:cNvPr>
              <p:cNvCxnSpPr/>
              <p:nvPr/>
            </p:nvCxnSpPr>
            <p:spPr>
              <a:xfrm>
                <a:off x="7880465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A6B28C0F-1E45-F748-B026-B139DE1AB2E2}"/>
                  </a:ext>
                </a:extLst>
              </p:cNvPr>
              <p:cNvCxnSpPr/>
              <p:nvPr/>
            </p:nvCxnSpPr>
            <p:spPr>
              <a:xfrm>
                <a:off x="838117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0B2EFDA1-8FE3-D94F-B26D-8B7CC515CDB0}"/>
                  </a:ext>
                </a:extLst>
              </p:cNvPr>
              <p:cNvCxnSpPr/>
              <p:nvPr/>
            </p:nvCxnSpPr>
            <p:spPr>
              <a:xfrm>
                <a:off x="8863243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E7319A77-197D-E24A-8611-BB70BA142DA2}"/>
                  </a:ext>
                </a:extLst>
              </p:cNvPr>
              <p:cNvCxnSpPr/>
              <p:nvPr/>
            </p:nvCxnSpPr>
            <p:spPr>
              <a:xfrm>
                <a:off x="936610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D1EDB8A1-3D23-5046-9D20-BE713A7A40EE}"/>
                  </a:ext>
                </a:extLst>
              </p:cNvPr>
              <p:cNvCxnSpPr/>
              <p:nvPr/>
            </p:nvCxnSpPr>
            <p:spPr>
              <a:xfrm>
                <a:off x="984817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192D37A-96FE-0E4B-8A45-9D053D1E9907}"/>
                  </a:ext>
                </a:extLst>
              </p:cNvPr>
              <p:cNvSpPr txBox="1"/>
              <p:nvPr/>
            </p:nvSpPr>
            <p:spPr>
              <a:xfrm>
                <a:off x="6237794" y="2719150"/>
                <a:ext cx="5173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11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757E4E4-6810-D349-91A8-D7AF0D7930F1}"/>
                  </a:ext>
                </a:extLst>
              </p:cNvPr>
              <p:cNvSpPr txBox="1"/>
              <p:nvPr/>
            </p:nvSpPr>
            <p:spPr>
              <a:xfrm>
                <a:off x="6534392" y="274302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12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08C7A4E-625A-1A47-9CC6-01C4D8C4EF05}"/>
                  </a:ext>
                </a:extLst>
              </p:cNvPr>
              <p:cNvSpPr txBox="1"/>
              <p:nvPr/>
            </p:nvSpPr>
            <p:spPr>
              <a:xfrm>
                <a:off x="7011323" y="2744327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13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E7DD420-4F56-8049-B42A-0BA7E8148B78}"/>
                  </a:ext>
                </a:extLst>
              </p:cNvPr>
              <p:cNvSpPr txBox="1"/>
              <p:nvPr/>
            </p:nvSpPr>
            <p:spPr>
              <a:xfrm>
                <a:off x="7499134" y="274207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14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80DB141-54AA-624D-A1BF-D1EF744535CD}"/>
                  </a:ext>
                </a:extLst>
              </p:cNvPr>
              <p:cNvSpPr txBox="1"/>
              <p:nvPr/>
            </p:nvSpPr>
            <p:spPr>
              <a:xfrm>
                <a:off x="7984679" y="2744326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15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902A256-F111-D74D-B1FE-DF5B9B37ADAA}"/>
                  </a:ext>
                </a:extLst>
              </p:cNvPr>
              <p:cNvSpPr txBox="1"/>
              <p:nvPr/>
            </p:nvSpPr>
            <p:spPr>
              <a:xfrm>
                <a:off x="8472489" y="2742079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16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44D014E-0287-3C48-9043-08F2D732D427}"/>
                  </a:ext>
                </a:extLst>
              </p:cNvPr>
              <p:cNvSpPr txBox="1"/>
              <p:nvPr/>
            </p:nvSpPr>
            <p:spPr>
              <a:xfrm>
                <a:off x="8949420" y="2744326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17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7941B34-A45B-E543-B46F-0E247CBE76EA}"/>
                  </a:ext>
                </a:extLst>
              </p:cNvPr>
              <p:cNvSpPr txBox="1"/>
              <p:nvPr/>
            </p:nvSpPr>
            <p:spPr>
              <a:xfrm>
                <a:off x="9437230" y="274207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18</a:t>
                </a:r>
              </a:p>
            </p:txBody>
          </p:sp>
        </p:grp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DA057030-55B2-EE41-A367-C00F14B82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harpenSoften amount="29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985" y="1740514"/>
              <a:ext cx="1435100" cy="1515951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4640C3B3-7AD7-2741-9D9B-209A5D979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29" b="90071" l="9735" r="89381">
                          <a14:foregroundMark x1="39823" y1="16312" x2="29204" y2="21986"/>
                          <a14:foregroundMark x1="29204" y1="21277" x2="18584" y2="50355"/>
                          <a14:foregroundMark x1="53982" y1="81560" x2="61062" y2="90071"/>
                          <a14:foregroundMark x1="85841" y1="46099" x2="87611" y2="43262"/>
                        </a14:backgroundRemoval>
                      </a14:imgEffect>
                      <a14:imgEffect>
                        <a14:sharpenSoften amount="3000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5786" y="1280384"/>
              <a:ext cx="1435100" cy="179070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A91C431E-255F-8140-9B1A-879A51C3F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636" b="90000" l="8081" r="89899">
                          <a14:foregroundMark x1="5051" y1="31818" x2="39394" y2="5455"/>
                          <a14:foregroundMark x1="39394" y1="5455" x2="39394" y2="4545"/>
                          <a14:foregroundMark x1="48485" y1="77273" x2="61616" y2="88182"/>
                          <a14:foregroundMark x1="8081" y1="54545" x2="8081" y2="54545"/>
                          <a14:foregroundMark x1="8081" y1="46364" x2="8081" y2="37273"/>
                          <a14:foregroundMark x1="74747" y1="32727" x2="74747" y2="32727"/>
                          <a14:foregroundMark x1="76768" y1="28182" x2="41414" y2="7273"/>
                          <a14:foregroundMark x1="25253" y1="12727" x2="16162" y2="20909"/>
                        </a14:backgroundRemoval>
                      </a14:imgEffect>
                      <a14:imgEffect>
                        <a14:sharpenSoften amount="33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468" y="1876693"/>
              <a:ext cx="1074952" cy="1194391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855970D2-3108-7743-AA0D-BD56C42C0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3000"/>
                      </a14:imgEffect>
                      <a14:imgEffect>
                        <a14:brightnessContrast bright="1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7613" y="1360698"/>
              <a:ext cx="1435098" cy="1740939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27EA74CC-7BC5-7D44-8D03-B8BCDF25A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32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4926" y="1064853"/>
              <a:ext cx="1435101" cy="1706301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66B168CE-37F6-124B-89CC-1C18E8216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4500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2321" y="1609489"/>
              <a:ext cx="1308100" cy="1778000"/>
            </a:xfrm>
            <a:prstGeom prst="rect">
              <a:avLst/>
            </a:prstGeom>
          </p:spPr>
        </p:pic>
      </p:grpSp>
      <p:sp>
        <p:nvSpPr>
          <p:cNvPr id="80" name="Freeform 79">
            <a:extLst>
              <a:ext uri="{FF2B5EF4-FFF2-40B4-BE49-F238E27FC236}">
                <a16:creationId xmlns:a16="http://schemas.microsoft.com/office/drawing/2014/main" id="{EC88D301-518F-0343-93D7-BCCEC92419D9}"/>
              </a:ext>
            </a:extLst>
          </p:cNvPr>
          <p:cNvSpPr/>
          <p:nvPr/>
        </p:nvSpPr>
        <p:spPr>
          <a:xfrm>
            <a:off x="6622212" y="3239588"/>
            <a:ext cx="1005840" cy="1293223"/>
          </a:xfrm>
          <a:custGeom>
            <a:avLst/>
            <a:gdLst>
              <a:gd name="connsiteX0" fmla="*/ 0 w 1005840"/>
              <a:gd name="connsiteY0" fmla="*/ 0 h 1293223"/>
              <a:gd name="connsiteX1" fmla="*/ 117565 w 1005840"/>
              <a:gd name="connsiteY1" fmla="*/ 130628 h 1293223"/>
              <a:gd name="connsiteX2" fmla="*/ 182880 w 1005840"/>
              <a:gd name="connsiteY2" fmla="*/ 431074 h 1293223"/>
              <a:gd name="connsiteX3" fmla="*/ 287382 w 1005840"/>
              <a:gd name="connsiteY3" fmla="*/ 731520 h 1293223"/>
              <a:gd name="connsiteX4" fmla="*/ 627017 w 1005840"/>
              <a:gd name="connsiteY4" fmla="*/ 914400 h 1293223"/>
              <a:gd name="connsiteX5" fmla="*/ 914400 w 1005840"/>
              <a:gd name="connsiteY5" fmla="*/ 1110343 h 1293223"/>
              <a:gd name="connsiteX6" fmla="*/ 1005840 w 1005840"/>
              <a:gd name="connsiteY6" fmla="*/ 1293223 h 129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5840" h="1293223">
                <a:moveTo>
                  <a:pt x="0" y="0"/>
                </a:moveTo>
                <a:cubicBezTo>
                  <a:pt x="43542" y="29391"/>
                  <a:pt x="87085" y="58782"/>
                  <a:pt x="117565" y="130628"/>
                </a:cubicBezTo>
                <a:cubicBezTo>
                  <a:pt x="148045" y="202474"/>
                  <a:pt x="154577" y="330925"/>
                  <a:pt x="182880" y="431074"/>
                </a:cubicBezTo>
                <a:cubicBezTo>
                  <a:pt x="211183" y="531223"/>
                  <a:pt x="213359" y="650966"/>
                  <a:pt x="287382" y="731520"/>
                </a:cubicBezTo>
                <a:cubicBezTo>
                  <a:pt x="361405" y="812074"/>
                  <a:pt x="522514" y="851263"/>
                  <a:pt x="627017" y="914400"/>
                </a:cubicBezTo>
                <a:cubicBezTo>
                  <a:pt x="731520" y="977537"/>
                  <a:pt x="851263" y="1047206"/>
                  <a:pt x="914400" y="1110343"/>
                </a:cubicBezTo>
                <a:cubicBezTo>
                  <a:pt x="977537" y="1173480"/>
                  <a:pt x="991688" y="1233351"/>
                  <a:pt x="1005840" y="129322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3" name="Freeform 82">
            <a:extLst>
              <a:ext uri="{FF2B5EF4-FFF2-40B4-BE49-F238E27FC236}">
                <a16:creationId xmlns:a16="http://schemas.microsoft.com/office/drawing/2014/main" id="{18C66FE6-B60A-7648-8CD6-564C4DAB528B}"/>
              </a:ext>
            </a:extLst>
          </p:cNvPr>
          <p:cNvSpPr/>
          <p:nvPr/>
        </p:nvSpPr>
        <p:spPr>
          <a:xfrm>
            <a:off x="1837612" y="3135085"/>
            <a:ext cx="1740954" cy="1423851"/>
          </a:xfrm>
          <a:custGeom>
            <a:avLst/>
            <a:gdLst>
              <a:gd name="connsiteX0" fmla="*/ 29720 w 1740954"/>
              <a:gd name="connsiteY0" fmla="*/ 0 h 1423851"/>
              <a:gd name="connsiteX1" fmla="*/ 55845 w 1740954"/>
              <a:gd name="connsiteY1" fmla="*/ 91440 h 1423851"/>
              <a:gd name="connsiteX2" fmla="*/ 29720 w 1740954"/>
              <a:gd name="connsiteY2" fmla="*/ 169817 h 1423851"/>
              <a:gd name="connsiteX3" fmla="*/ 16657 w 1740954"/>
              <a:gd name="connsiteY3" fmla="*/ 404949 h 1423851"/>
              <a:gd name="connsiteX4" fmla="*/ 277914 w 1740954"/>
              <a:gd name="connsiteY4" fmla="*/ 613954 h 1423851"/>
              <a:gd name="connsiteX5" fmla="*/ 852680 w 1740954"/>
              <a:gd name="connsiteY5" fmla="*/ 822960 h 1423851"/>
              <a:gd name="connsiteX6" fmla="*/ 1518885 w 1740954"/>
              <a:gd name="connsiteY6" fmla="*/ 1084217 h 1423851"/>
              <a:gd name="connsiteX7" fmla="*/ 1740954 w 1740954"/>
              <a:gd name="connsiteY7" fmla="*/ 1423851 h 142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0954" h="1423851">
                <a:moveTo>
                  <a:pt x="29720" y="0"/>
                </a:moveTo>
                <a:cubicBezTo>
                  <a:pt x="42782" y="31568"/>
                  <a:pt x="55845" y="63137"/>
                  <a:pt x="55845" y="91440"/>
                </a:cubicBezTo>
                <a:cubicBezTo>
                  <a:pt x="55845" y="119743"/>
                  <a:pt x="36251" y="117566"/>
                  <a:pt x="29720" y="169817"/>
                </a:cubicBezTo>
                <a:cubicBezTo>
                  <a:pt x="23189" y="222068"/>
                  <a:pt x="-24709" y="330926"/>
                  <a:pt x="16657" y="404949"/>
                </a:cubicBezTo>
                <a:cubicBezTo>
                  <a:pt x="58023" y="478972"/>
                  <a:pt x="138577" y="544286"/>
                  <a:pt x="277914" y="613954"/>
                </a:cubicBezTo>
                <a:cubicBezTo>
                  <a:pt x="417251" y="683622"/>
                  <a:pt x="645852" y="744583"/>
                  <a:pt x="852680" y="822960"/>
                </a:cubicBezTo>
                <a:cubicBezTo>
                  <a:pt x="1059508" y="901337"/>
                  <a:pt x="1370839" y="984068"/>
                  <a:pt x="1518885" y="1084217"/>
                </a:cubicBezTo>
                <a:cubicBezTo>
                  <a:pt x="1666931" y="1184366"/>
                  <a:pt x="1703942" y="1304108"/>
                  <a:pt x="1740954" y="1423851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5" name="Freeform 84">
            <a:extLst>
              <a:ext uri="{FF2B5EF4-FFF2-40B4-BE49-F238E27FC236}">
                <a16:creationId xmlns:a16="http://schemas.microsoft.com/office/drawing/2014/main" id="{4771FA8C-1553-A049-BCF2-52BEAD52D1E0}"/>
              </a:ext>
            </a:extLst>
          </p:cNvPr>
          <p:cNvSpPr/>
          <p:nvPr/>
        </p:nvSpPr>
        <p:spPr>
          <a:xfrm>
            <a:off x="3421812" y="3043645"/>
            <a:ext cx="3217338" cy="1528354"/>
          </a:xfrm>
          <a:custGeom>
            <a:avLst/>
            <a:gdLst>
              <a:gd name="connsiteX0" fmla="*/ 0 w 3217338"/>
              <a:gd name="connsiteY0" fmla="*/ 0 h 1528354"/>
              <a:gd name="connsiteX1" fmla="*/ 52251 w 3217338"/>
              <a:gd name="connsiteY1" fmla="*/ 143691 h 1528354"/>
              <a:gd name="connsiteX2" fmla="*/ 26125 w 3217338"/>
              <a:gd name="connsiteY2" fmla="*/ 287383 h 1528354"/>
              <a:gd name="connsiteX3" fmla="*/ 169817 w 3217338"/>
              <a:gd name="connsiteY3" fmla="*/ 483326 h 1528354"/>
              <a:gd name="connsiteX4" fmla="*/ 875211 w 3217338"/>
              <a:gd name="connsiteY4" fmla="*/ 809897 h 1528354"/>
              <a:gd name="connsiteX5" fmla="*/ 2037805 w 3217338"/>
              <a:gd name="connsiteY5" fmla="*/ 1045029 h 1528354"/>
              <a:gd name="connsiteX6" fmla="*/ 3056708 w 3217338"/>
              <a:gd name="connsiteY6" fmla="*/ 1345474 h 1528354"/>
              <a:gd name="connsiteX7" fmla="*/ 3200400 w 3217338"/>
              <a:gd name="connsiteY7" fmla="*/ 1528354 h 152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7338" h="1528354">
                <a:moveTo>
                  <a:pt x="0" y="0"/>
                </a:moveTo>
                <a:cubicBezTo>
                  <a:pt x="23948" y="47897"/>
                  <a:pt x="47897" y="95794"/>
                  <a:pt x="52251" y="143691"/>
                </a:cubicBezTo>
                <a:cubicBezTo>
                  <a:pt x="56605" y="191588"/>
                  <a:pt x="6531" y="230777"/>
                  <a:pt x="26125" y="287383"/>
                </a:cubicBezTo>
                <a:cubicBezTo>
                  <a:pt x="45719" y="343989"/>
                  <a:pt x="28303" y="396240"/>
                  <a:pt x="169817" y="483326"/>
                </a:cubicBezTo>
                <a:cubicBezTo>
                  <a:pt x="311331" y="570412"/>
                  <a:pt x="563880" y="716280"/>
                  <a:pt x="875211" y="809897"/>
                </a:cubicBezTo>
                <a:cubicBezTo>
                  <a:pt x="1186542" y="903514"/>
                  <a:pt x="1674222" y="955766"/>
                  <a:pt x="2037805" y="1045029"/>
                </a:cubicBezTo>
                <a:cubicBezTo>
                  <a:pt x="2401388" y="1134292"/>
                  <a:pt x="2862942" y="1264920"/>
                  <a:pt x="3056708" y="1345474"/>
                </a:cubicBezTo>
                <a:cubicBezTo>
                  <a:pt x="3250474" y="1426028"/>
                  <a:pt x="3225437" y="1477191"/>
                  <a:pt x="3200400" y="1528354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4DF1083E-7CF3-A349-97B8-6AFAC6D1A257}"/>
              </a:ext>
            </a:extLst>
          </p:cNvPr>
          <p:cNvSpPr/>
          <p:nvPr/>
        </p:nvSpPr>
        <p:spPr>
          <a:xfrm>
            <a:off x="1566886" y="3108959"/>
            <a:ext cx="3595294" cy="1476103"/>
          </a:xfrm>
          <a:custGeom>
            <a:avLst/>
            <a:gdLst>
              <a:gd name="connsiteX0" fmla="*/ 3576756 w 3658142"/>
              <a:gd name="connsiteY0" fmla="*/ 0 h 1476103"/>
              <a:gd name="connsiteX1" fmla="*/ 3629008 w 3658142"/>
              <a:gd name="connsiteY1" fmla="*/ 143692 h 1476103"/>
              <a:gd name="connsiteX2" fmla="*/ 3629008 w 3658142"/>
              <a:gd name="connsiteY2" fmla="*/ 391886 h 1476103"/>
              <a:gd name="connsiteX3" fmla="*/ 3263248 w 3658142"/>
              <a:gd name="connsiteY3" fmla="*/ 666206 h 1476103"/>
              <a:gd name="connsiteX4" fmla="*/ 1682642 w 3658142"/>
              <a:gd name="connsiteY4" fmla="*/ 901337 h 1476103"/>
              <a:gd name="connsiteX5" fmla="*/ 715991 w 3658142"/>
              <a:gd name="connsiteY5" fmla="*/ 966652 h 1476103"/>
              <a:gd name="connsiteX6" fmla="*/ 62848 w 3658142"/>
              <a:gd name="connsiteY6" fmla="*/ 1267097 h 1476103"/>
              <a:gd name="connsiteX7" fmla="*/ 62848 w 3658142"/>
              <a:gd name="connsiteY7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653143 w 3595294"/>
              <a:gd name="connsiteY5" fmla="*/ 966652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31074 w 3595294"/>
              <a:gd name="connsiteY5" fmla="*/ 992778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96389 w 3595294"/>
              <a:gd name="connsiteY5" fmla="*/ 1097281 h 1476103"/>
              <a:gd name="connsiteX6" fmla="*/ 0 w 3595294"/>
              <a:gd name="connsiteY6" fmla="*/ 1476103 h 147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5294" h="1476103">
                <a:moveTo>
                  <a:pt x="3513908" y="0"/>
                </a:moveTo>
                <a:cubicBezTo>
                  <a:pt x="3535679" y="39189"/>
                  <a:pt x="3557451" y="78378"/>
                  <a:pt x="3566160" y="143692"/>
                </a:cubicBezTo>
                <a:cubicBezTo>
                  <a:pt x="3574869" y="209006"/>
                  <a:pt x="3627120" y="304800"/>
                  <a:pt x="3566160" y="391886"/>
                </a:cubicBezTo>
                <a:cubicBezTo>
                  <a:pt x="3505200" y="478972"/>
                  <a:pt x="3524794" y="581298"/>
                  <a:pt x="3200400" y="666206"/>
                </a:cubicBezTo>
                <a:cubicBezTo>
                  <a:pt x="2876006" y="751114"/>
                  <a:pt x="2070462" y="829491"/>
                  <a:pt x="1619794" y="901337"/>
                </a:cubicBezTo>
                <a:cubicBezTo>
                  <a:pt x="1169126" y="973183"/>
                  <a:pt x="766355" y="1001487"/>
                  <a:pt x="496389" y="1097281"/>
                </a:cubicBezTo>
                <a:cubicBezTo>
                  <a:pt x="226423" y="1193075"/>
                  <a:pt x="136071" y="1369968"/>
                  <a:pt x="0" y="1476103"/>
                </a:cubicBezTo>
              </a:path>
            </a:pathLst>
          </a:custGeom>
          <a:noFill/>
          <a:ln w="57150">
            <a:solidFill>
              <a:srgbClr val="81C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7" name="Freeform 86">
            <a:extLst>
              <a:ext uri="{FF2B5EF4-FFF2-40B4-BE49-F238E27FC236}">
                <a16:creationId xmlns:a16="http://schemas.microsoft.com/office/drawing/2014/main" id="{17A9E2E4-A43D-6A42-9E5D-323EED6CD8F1}"/>
              </a:ext>
            </a:extLst>
          </p:cNvPr>
          <p:cNvSpPr/>
          <p:nvPr/>
        </p:nvSpPr>
        <p:spPr>
          <a:xfrm>
            <a:off x="8405877" y="2816311"/>
            <a:ext cx="1265321" cy="1739537"/>
          </a:xfrm>
          <a:custGeom>
            <a:avLst/>
            <a:gdLst>
              <a:gd name="connsiteX0" fmla="*/ 29720 w 1740954"/>
              <a:gd name="connsiteY0" fmla="*/ 0 h 1423851"/>
              <a:gd name="connsiteX1" fmla="*/ 55845 w 1740954"/>
              <a:gd name="connsiteY1" fmla="*/ 91440 h 1423851"/>
              <a:gd name="connsiteX2" fmla="*/ 29720 w 1740954"/>
              <a:gd name="connsiteY2" fmla="*/ 169817 h 1423851"/>
              <a:gd name="connsiteX3" fmla="*/ 16657 w 1740954"/>
              <a:gd name="connsiteY3" fmla="*/ 404949 h 1423851"/>
              <a:gd name="connsiteX4" fmla="*/ 277914 w 1740954"/>
              <a:gd name="connsiteY4" fmla="*/ 613954 h 1423851"/>
              <a:gd name="connsiteX5" fmla="*/ 852680 w 1740954"/>
              <a:gd name="connsiteY5" fmla="*/ 822960 h 1423851"/>
              <a:gd name="connsiteX6" fmla="*/ 1518885 w 1740954"/>
              <a:gd name="connsiteY6" fmla="*/ 1084217 h 1423851"/>
              <a:gd name="connsiteX7" fmla="*/ 1740954 w 1740954"/>
              <a:gd name="connsiteY7" fmla="*/ 1423851 h 142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0954" h="1423851">
                <a:moveTo>
                  <a:pt x="29720" y="0"/>
                </a:moveTo>
                <a:cubicBezTo>
                  <a:pt x="42782" y="31568"/>
                  <a:pt x="55845" y="63137"/>
                  <a:pt x="55845" y="91440"/>
                </a:cubicBezTo>
                <a:cubicBezTo>
                  <a:pt x="55845" y="119743"/>
                  <a:pt x="36251" y="117566"/>
                  <a:pt x="29720" y="169817"/>
                </a:cubicBezTo>
                <a:cubicBezTo>
                  <a:pt x="23189" y="222068"/>
                  <a:pt x="-24709" y="330926"/>
                  <a:pt x="16657" y="404949"/>
                </a:cubicBezTo>
                <a:cubicBezTo>
                  <a:pt x="58023" y="478972"/>
                  <a:pt x="138577" y="544286"/>
                  <a:pt x="277914" y="613954"/>
                </a:cubicBezTo>
                <a:cubicBezTo>
                  <a:pt x="417251" y="683622"/>
                  <a:pt x="645852" y="744583"/>
                  <a:pt x="852680" y="822960"/>
                </a:cubicBezTo>
                <a:cubicBezTo>
                  <a:pt x="1059508" y="901337"/>
                  <a:pt x="1370839" y="984068"/>
                  <a:pt x="1518885" y="1084217"/>
                </a:cubicBezTo>
                <a:cubicBezTo>
                  <a:pt x="1666931" y="1184366"/>
                  <a:pt x="1703942" y="1304108"/>
                  <a:pt x="1740954" y="1423851"/>
                </a:cubicBezTo>
              </a:path>
            </a:pathLst>
          </a:custGeom>
          <a:noFill/>
          <a:ln w="57150">
            <a:solidFill>
              <a:srgbClr val="81C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8" name="Freeform 87">
            <a:extLst>
              <a:ext uri="{FF2B5EF4-FFF2-40B4-BE49-F238E27FC236}">
                <a16:creationId xmlns:a16="http://schemas.microsoft.com/office/drawing/2014/main" id="{F0DEE7CE-83F8-A440-9802-13DC602AC492}"/>
              </a:ext>
            </a:extLst>
          </p:cNvPr>
          <p:cNvSpPr/>
          <p:nvPr/>
        </p:nvSpPr>
        <p:spPr>
          <a:xfrm>
            <a:off x="8618555" y="3340709"/>
            <a:ext cx="1520754" cy="1216685"/>
          </a:xfrm>
          <a:custGeom>
            <a:avLst/>
            <a:gdLst>
              <a:gd name="connsiteX0" fmla="*/ 3576756 w 3658142"/>
              <a:gd name="connsiteY0" fmla="*/ 0 h 1476103"/>
              <a:gd name="connsiteX1" fmla="*/ 3629008 w 3658142"/>
              <a:gd name="connsiteY1" fmla="*/ 143692 h 1476103"/>
              <a:gd name="connsiteX2" fmla="*/ 3629008 w 3658142"/>
              <a:gd name="connsiteY2" fmla="*/ 391886 h 1476103"/>
              <a:gd name="connsiteX3" fmla="*/ 3263248 w 3658142"/>
              <a:gd name="connsiteY3" fmla="*/ 666206 h 1476103"/>
              <a:gd name="connsiteX4" fmla="*/ 1682642 w 3658142"/>
              <a:gd name="connsiteY4" fmla="*/ 901337 h 1476103"/>
              <a:gd name="connsiteX5" fmla="*/ 715991 w 3658142"/>
              <a:gd name="connsiteY5" fmla="*/ 966652 h 1476103"/>
              <a:gd name="connsiteX6" fmla="*/ 62848 w 3658142"/>
              <a:gd name="connsiteY6" fmla="*/ 1267097 h 1476103"/>
              <a:gd name="connsiteX7" fmla="*/ 62848 w 3658142"/>
              <a:gd name="connsiteY7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653143 w 3595294"/>
              <a:gd name="connsiteY5" fmla="*/ 966652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31074 w 3595294"/>
              <a:gd name="connsiteY5" fmla="*/ 992778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96389 w 3595294"/>
              <a:gd name="connsiteY5" fmla="*/ 1097281 h 1476103"/>
              <a:gd name="connsiteX6" fmla="*/ 0 w 3595294"/>
              <a:gd name="connsiteY6" fmla="*/ 1476103 h 1476103"/>
              <a:gd name="connsiteX0" fmla="*/ 3513908 w 3581904"/>
              <a:gd name="connsiteY0" fmla="*/ 0 h 1476103"/>
              <a:gd name="connsiteX1" fmla="*/ 3566160 w 3581904"/>
              <a:gd name="connsiteY1" fmla="*/ 391886 h 1476103"/>
              <a:gd name="connsiteX2" fmla="*/ 3200400 w 3581904"/>
              <a:gd name="connsiteY2" fmla="*/ 666206 h 1476103"/>
              <a:gd name="connsiteX3" fmla="*/ 1619794 w 3581904"/>
              <a:gd name="connsiteY3" fmla="*/ 901337 h 1476103"/>
              <a:gd name="connsiteX4" fmla="*/ 496389 w 3581904"/>
              <a:gd name="connsiteY4" fmla="*/ 1097281 h 1476103"/>
              <a:gd name="connsiteX5" fmla="*/ 0 w 3581904"/>
              <a:gd name="connsiteY5" fmla="*/ 1476103 h 1476103"/>
              <a:gd name="connsiteX0" fmla="*/ 3513908 w 3514356"/>
              <a:gd name="connsiteY0" fmla="*/ 0 h 1476103"/>
              <a:gd name="connsiteX1" fmla="*/ 3282320 w 3514356"/>
              <a:gd name="connsiteY1" fmla="*/ 391886 h 1476103"/>
              <a:gd name="connsiteX2" fmla="*/ 3200400 w 3514356"/>
              <a:gd name="connsiteY2" fmla="*/ 666206 h 1476103"/>
              <a:gd name="connsiteX3" fmla="*/ 1619794 w 3514356"/>
              <a:gd name="connsiteY3" fmla="*/ 901337 h 1476103"/>
              <a:gd name="connsiteX4" fmla="*/ 496389 w 3514356"/>
              <a:gd name="connsiteY4" fmla="*/ 1097281 h 1476103"/>
              <a:gd name="connsiteX5" fmla="*/ 0 w 3514356"/>
              <a:gd name="connsiteY5" fmla="*/ 1476103 h 1476103"/>
              <a:gd name="connsiteX0" fmla="*/ 3513908 w 3514515"/>
              <a:gd name="connsiteY0" fmla="*/ 0 h 1476103"/>
              <a:gd name="connsiteX1" fmla="*/ 3282320 w 3514515"/>
              <a:gd name="connsiteY1" fmla="*/ 391886 h 1476103"/>
              <a:gd name="connsiteX2" fmla="*/ 2885020 w 3514515"/>
              <a:gd name="connsiteY2" fmla="*/ 744604 h 1476103"/>
              <a:gd name="connsiteX3" fmla="*/ 1619794 w 3514515"/>
              <a:gd name="connsiteY3" fmla="*/ 901337 h 1476103"/>
              <a:gd name="connsiteX4" fmla="*/ 496389 w 3514515"/>
              <a:gd name="connsiteY4" fmla="*/ 1097281 h 1476103"/>
              <a:gd name="connsiteX5" fmla="*/ 0 w 3514515"/>
              <a:gd name="connsiteY5" fmla="*/ 1476103 h 1476103"/>
              <a:gd name="connsiteX0" fmla="*/ 3671598 w 3671917"/>
              <a:gd name="connsiteY0" fmla="*/ 0 h 1460423"/>
              <a:gd name="connsiteX1" fmla="*/ 3282320 w 3671917"/>
              <a:gd name="connsiteY1" fmla="*/ 376206 h 1460423"/>
              <a:gd name="connsiteX2" fmla="*/ 2885020 w 3671917"/>
              <a:gd name="connsiteY2" fmla="*/ 728924 h 1460423"/>
              <a:gd name="connsiteX3" fmla="*/ 1619794 w 3671917"/>
              <a:gd name="connsiteY3" fmla="*/ 885657 h 1460423"/>
              <a:gd name="connsiteX4" fmla="*/ 496389 w 3671917"/>
              <a:gd name="connsiteY4" fmla="*/ 1081601 h 1460423"/>
              <a:gd name="connsiteX5" fmla="*/ 0 w 3671917"/>
              <a:gd name="connsiteY5" fmla="*/ 1460423 h 1460423"/>
              <a:gd name="connsiteX0" fmla="*/ 3671598 w 3671598"/>
              <a:gd name="connsiteY0" fmla="*/ 0 h 1460423"/>
              <a:gd name="connsiteX1" fmla="*/ 3282320 w 3671598"/>
              <a:gd name="connsiteY1" fmla="*/ 376206 h 1460423"/>
              <a:gd name="connsiteX2" fmla="*/ 2885020 w 3671598"/>
              <a:gd name="connsiteY2" fmla="*/ 728924 h 1460423"/>
              <a:gd name="connsiteX3" fmla="*/ 1619794 w 3671598"/>
              <a:gd name="connsiteY3" fmla="*/ 885657 h 1460423"/>
              <a:gd name="connsiteX4" fmla="*/ 496389 w 3671598"/>
              <a:gd name="connsiteY4" fmla="*/ 1081601 h 1460423"/>
              <a:gd name="connsiteX5" fmla="*/ 0 w 3671598"/>
              <a:gd name="connsiteY5" fmla="*/ 1460423 h 1460423"/>
              <a:gd name="connsiteX0" fmla="*/ 3671598 w 3671598"/>
              <a:gd name="connsiteY0" fmla="*/ 0 h 1460423"/>
              <a:gd name="connsiteX1" fmla="*/ 3219242 w 3671598"/>
              <a:gd name="connsiteY1" fmla="*/ 360526 h 1460423"/>
              <a:gd name="connsiteX2" fmla="*/ 2885020 w 3671598"/>
              <a:gd name="connsiteY2" fmla="*/ 728924 h 1460423"/>
              <a:gd name="connsiteX3" fmla="*/ 1619794 w 3671598"/>
              <a:gd name="connsiteY3" fmla="*/ 885657 h 1460423"/>
              <a:gd name="connsiteX4" fmla="*/ 496389 w 3671598"/>
              <a:gd name="connsiteY4" fmla="*/ 1081601 h 1460423"/>
              <a:gd name="connsiteX5" fmla="*/ 0 w 3671598"/>
              <a:gd name="connsiteY5" fmla="*/ 1460423 h 146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1598" h="1460423">
                <a:moveTo>
                  <a:pt x="3671598" y="0"/>
                </a:moveTo>
                <a:cubicBezTo>
                  <a:pt x="3398644" y="97323"/>
                  <a:pt x="3350338" y="239039"/>
                  <a:pt x="3219242" y="360526"/>
                </a:cubicBezTo>
                <a:cubicBezTo>
                  <a:pt x="3088146" y="482013"/>
                  <a:pt x="3151595" y="641402"/>
                  <a:pt x="2885020" y="728924"/>
                </a:cubicBezTo>
                <a:cubicBezTo>
                  <a:pt x="2618445" y="816446"/>
                  <a:pt x="2017899" y="826878"/>
                  <a:pt x="1619794" y="885657"/>
                </a:cubicBezTo>
                <a:cubicBezTo>
                  <a:pt x="1221689" y="944437"/>
                  <a:pt x="766355" y="985807"/>
                  <a:pt x="496389" y="1081601"/>
                </a:cubicBezTo>
                <a:cubicBezTo>
                  <a:pt x="226423" y="1177395"/>
                  <a:pt x="136071" y="1354288"/>
                  <a:pt x="0" y="1460423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0" grpId="0" animBg="1"/>
      <p:bldP spid="83" grpId="0" animBg="1"/>
      <p:bldP spid="85" grpId="0" animBg="1"/>
      <p:bldP spid="86" grpId="0" animBg="1"/>
      <p:bldP spid="87" grpId="0" animBg="1"/>
      <p:bldP spid="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3863C17-C600-2D4A-8DFA-0FE20FDB9BD2}"/>
              </a:ext>
            </a:extLst>
          </p:cNvPr>
          <p:cNvSpPr/>
          <p:nvPr/>
        </p:nvSpPr>
        <p:spPr>
          <a:xfrm>
            <a:off x="1612632" y="1015384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644E62E-AC8B-5241-8655-377769D50ED6}"/>
              </a:ext>
            </a:extLst>
          </p:cNvPr>
          <p:cNvGrpSpPr/>
          <p:nvPr/>
        </p:nvGrpSpPr>
        <p:grpSpPr>
          <a:xfrm>
            <a:off x="952436" y="79027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2E75710-C9BC-854B-9DBD-258BE7CDC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EF1E38-3E18-7443-A04C-FF513130278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61CD122-EE3B-394C-B262-21A59707C4C6}"/>
              </a:ext>
            </a:extLst>
          </p:cNvPr>
          <p:cNvSpPr txBox="1"/>
          <p:nvPr/>
        </p:nvSpPr>
        <p:spPr>
          <a:xfrm>
            <a:off x="1746526" y="1031191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Đ, S?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3D4E3CE-B58E-5744-9500-266802467092}"/>
              </a:ext>
            </a:extLst>
          </p:cNvPr>
          <p:cNvGrpSpPr/>
          <p:nvPr/>
        </p:nvGrpSpPr>
        <p:grpSpPr>
          <a:xfrm>
            <a:off x="710086" y="2237498"/>
            <a:ext cx="11156658" cy="2383003"/>
            <a:chOff x="697023" y="1809585"/>
            <a:chExt cx="11156658" cy="238300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0E5E3BD-CB81-894E-86AF-83B89E112AB3}"/>
                </a:ext>
              </a:extLst>
            </p:cNvPr>
            <p:cNvSpPr/>
            <p:nvPr/>
          </p:nvSpPr>
          <p:spPr>
            <a:xfrm>
              <a:off x="697023" y="1885795"/>
              <a:ext cx="48173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Số liền trước của 16 là 15.</a:t>
              </a:r>
              <a:endParaRPr lang="en-VN" sz="14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33D1C56-1D2F-F041-AC95-0D17892889F2}"/>
                </a:ext>
              </a:extLst>
            </p:cNvPr>
            <p:cNvSpPr/>
            <p:nvPr/>
          </p:nvSpPr>
          <p:spPr>
            <a:xfrm>
              <a:off x="6331132" y="1885795"/>
              <a:ext cx="48173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Số liền trước của 16 là 17.</a:t>
              </a:r>
              <a:endParaRPr lang="en-VN" sz="14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E9D21C9-94F9-8C4E-A286-386979C3B73B}"/>
                </a:ext>
              </a:extLst>
            </p:cNvPr>
            <p:cNvSpPr/>
            <p:nvPr/>
          </p:nvSpPr>
          <p:spPr>
            <a:xfrm>
              <a:off x="697023" y="2736174"/>
              <a:ext cx="45223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Số liền sau của 18 là 17.</a:t>
              </a:r>
              <a:endParaRPr lang="en-VN" sz="14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204B41-7249-714E-9D47-368F70214CDD}"/>
                </a:ext>
              </a:extLst>
            </p:cNvPr>
            <p:cNvSpPr/>
            <p:nvPr/>
          </p:nvSpPr>
          <p:spPr>
            <a:xfrm>
              <a:off x="6331132" y="2736174"/>
              <a:ext cx="45432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d) Số liền sau của 18 là 19.</a:t>
              </a:r>
              <a:endParaRPr lang="en-VN" sz="14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347567-215A-DF45-82EA-C55CD3D6DC3D}"/>
                </a:ext>
              </a:extLst>
            </p:cNvPr>
            <p:cNvSpPr/>
            <p:nvPr/>
          </p:nvSpPr>
          <p:spPr>
            <a:xfrm>
              <a:off x="697023" y="3598607"/>
              <a:ext cx="443743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e) Số liền trước của 1 là 0.</a:t>
              </a:r>
              <a:endParaRPr lang="en-VN" sz="14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EAE7D97-85FE-CD4E-95A4-D45B11381473}"/>
                </a:ext>
              </a:extLst>
            </p:cNvPr>
            <p:cNvSpPr/>
            <p:nvPr/>
          </p:nvSpPr>
          <p:spPr>
            <a:xfrm>
              <a:off x="6331132" y="3598607"/>
              <a:ext cx="414248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g) Số liền sau của 1 là 2.</a:t>
              </a:r>
              <a:endParaRPr lang="en-VN" sz="1400" dirty="0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88E4EAA9-AD31-7947-B536-3988C65CDF6F}"/>
                </a:ext>
              </a:extLst>
            </p:cNvPr>
            <p:cNvSpPr/>
            <p:nvPr/>
          </p:nvSpPr>
          <p:spPr>
            <a:xfrm>
              <a:off x="5429632" y="1809585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9C32DF11-4421-A441-9F39-C4FADA22FB37}"/>
                </a:ext>
              </a:extLst>
            </p:cNvPr>
            <p:cNvSpPr/>
            <p:nvPr/>
          </p:nvSpPr>
          <p:spPr>
            <a:xfrm>
              <a:off x="5435558" y="2665413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358AB03D-E38F-414E-BD7C-20D37462E0F4}"/>
                </a:ext>
              </a:extLst>
            </p:cNvPr>
            <p:cNvSpPr/>
            <p:nvPr/>
          </p:nvSpPr>
          <p:spPr>
            <a:xfrm>
              <a:off x="5425278" y="351694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AFBBFA48-4CE9-8243-BF63-78B557FD9D4B}"/>
                </a:ext>
              </a:extLst>
            </p:cNvPr>
            <p:cNvSpPr/>
            <p:nvPr/>
          </p:nvSpPr>
          <p:spPr>
            <a:xfrm>
              <a:off x="11168324" y="1809585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DD6DB193-4B18-E24F-80CF-D08556F0E80B}"/>
                </a:ext>
              </a:extLst>
            </p:cNvPr>
            <p:cNvSpPr/>
            <p:nvPr/>
          </p:nvSpPr>
          <p:spPr>
            <a:xfrm>
              <a:off x="11174250" y="2665413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D02AF716-7371-2745-B4A5-31D56400BF27}"/>
                </a:ext>
              </a:extLst>
            </p:cNvPr>
            <p:cNvSpPr/>
            <p:nvPr/>
          </p:nvSpPr>
          <p:spPr>
            <a:xfrm>
              <a:off x="11163970" y="351694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FC5A5A4-5AE1-5841-A6DA-3912F0CAAB07}"/>
              </a:ext>
            </a:extLst>
          </p:cNvPr>
          <p:cNvSpPr/>
          <p:nvPr/>
        </p:nvSpPr>
        <p:spPr>
          <a:xfrm>
            <a:off x="5441124" y="223749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800D8C1-1D4B-3741-9991-AE770E64E9DA}"/>
              </a:ext>
            </a:extLst>
          </p:cNvPr>
          <p:cNvSpPr/>
          <p:nvPr/>
        </p:nvSpPr>
        <p:spPr>
          <a:xfrm>
            <a:off x="5447050" y="3093326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CED1217-6AD0-0B40-82D3-09F87C3E153F}"/>
              </a:ext>
            </a:extLst>
          </p:cNvPr>
          <p:cNvSpPr/>
          <p:nvPr/>
        </p:nvSpPr>
        <p:spPr>
          <a:xfrm>
            <a:off x="5436770" y="3944862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137FE08-3095-D545-ABC6-B75821EDDBF2}"/>
              </a:ext>
            </a:extLst>
          </p:cNvPr>
          <p:cNvSpPr/>
          <p:nvPr/>
        </p:nvSpPr>
        <p:spPr>
          <a:xfrm>
            <a:off x="11179816" y="223749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6DE5F8F-E63E-2643-B1A4-7C29B629170D}"/>
              </a:ext>
            </a:extLst>
          </p:cNvPr>
          <p:cNvSpPr/>
          <p:nvPr/>
        </p:nvSpPr>
        <p:spPr>
          <a:xfrm>
            <a:off x="11185742" y="3093326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0C4B1EB-A38B-4844-BD73-64C2A726DCEF}"/>
              </a:ext>
            </a:extLst>
          </p:cNvPr>
          <p:cNvSpPr/>
          <p:nvPr/>
        </p:nvSpPr>
        <p:spPr>
          <a:xfrm>
            <a:off x="11175462" y="3944862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50828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294</Words>
  <Application>Microsoft Office PowerPoint</Application>
  <PresentationFormat>Widescreen</PresentationFormat>
  <Paragraphs>118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91</cp:revision>
  <dcterms:created xsi:type="dcterms:W3CDTF">2021-06-02T01:34:28Z</dcterms:created>
  <dcterms:modified xsi:type="dcterms:W3CDTF">2022-10-19T04:40:01Z</dcterms:modified>
</cp:coreProperties>
</file>